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4" r:id="rId9"/>
    <p:sldId id="278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1" r:id="rId21"/>
    <p:sldId id="285" r:id="rId22"/>
    <p:sldId id="292" r:id="rId23"/>
    <p:sldId id="286" r:id="rId24"/>
    <p:sldId id="280" r:id="rId25"/>
    <p:sldId id="281" r:id="rId26"/>
    <p:sldId id="282" r:id="rId27"/>
    <p:sldId id="283" r:id="rId28"/>
    <p:sldId id="284" r:id="rId29"/>
    <p:sldId id="288" r:id="rId30"/>
    <p:sldId id="289" r:id="rId31"/>
    <p:sldId id="290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828-A0DE-4F24-8B0E-E5D9334DEB0F}" type="datetimeFigureOut">
              <a:rPr lang="en-GB" smtClean="0"/>
              <a:pPr/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B83E-23C6-4758-AFF7-D075092D32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828-A0DE-4F24-8B0E-E5D9334DEB0F}" type="datetimeFigureOut">
              <a:rPr lang="en-GB" smtClean="0"/>
              <a:pPr/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B83E-23C6-4758-AFF7-D075092D32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828-A0DE-4F24-8B0E-E5D9334DEB0F}" type="datetimeFigureOut">
              <a:rPr lang="en-GB" smtClean="0"/>
              <a:pPr/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B83E-23C6-4758-AFF7-D075092D32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828-A0DE-4F24-8B0E-E5D9334DEB0F}" type="datetimeFigureOut">
              <a:rPr lang="en-GB" smtClean="0"/>
              <a:pPr/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B83E-23C6-4758-AFF7-D075092D32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828-A0DE-4F24-8B0E-E5D9334DEB0F}" type="datetimeFigureOut">
              <a:rPr lang="en-GB" smtClean="0"/>
              <a:pPr/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B83E-23C6-4758-AFF7-D075092D32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828-A0DE-4F24-8B0E-E5D9334DEB0F}" type="datetimeFigureOut">
              <a:rPr lang="en-GB" smtClean="0"/>
              <a:pPr/>
              <a:t>31/01/2014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B83E-23C6-4758-AFF7-D075092D32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828-A0DE-4F24-8B0E-E5D9334DEB0F}" type="datetimeFigureOut">
              <a:rPr lang="en-GB" smtClean="0"/>
              <a:pPr/>
              <a:t>31/01/2014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B83E-23C6-4758-AFF7-D075092D32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828-A0DE-4F24-8B0E-E5D9334DEB0F}" type="datetimeFigureOut">
              <a:rPr lang="en-GB" smtClean="0"/>
              <a:pPr/>
              <a:t>31/01/2014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B83E-23C6-4758-AFF7-D075092D32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828-A0DE-4F24-8B0E-E5D9334DEB0F}" type="datetimeFigureOut">
              <a:rPr lang="en-GB" smtClean="0"/>
              <a:pPr/>
              <a:t>31/01/2014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B83E-23C6-4758-AFF7-D075092D32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828-A0DE-4F24-8B0E-E5D9334DEB0F}" type="datetimeFigureOut">
              <a:rPr lang="en-GB" smtClean="0"/>
              <a:pPr/>
              <a:t>31/01/2014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B83E-23C6-4758-AFF7-D075092D32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828-A0DE-4F24-8B0E-E5D9334DEB0F}" type="datetimeFigureOut">
              <a:rPr lang="en-GB" smtClean="0"/>
              <a:pPr/>
              <a:t>31/01/2014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B83E-23C6-4758-AFF7-D075092D32F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8B828-A0DE-4F24-8B0E-E5D9334DEB0F}" type="datetimeFigureOut">
              <a:rPr lang="en-GB" smtClean="0"/>
              <a:pPr/>
              <a:t>31/01/2014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7B83E-23C6-4758-AFF7-D075092D32F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4632" cy="3051771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 smtClean="0"/>
              <a:t>Crinoline Cage: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Fashionable Dress and Visual Culture in the Mid-Nineteenth Century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056784" cy="1752600"/>
          </a:xfrm>
        </p:spPr>
        <p:txBody>
          <a:bodyPr>
            <a:normAutofit/>
          </a:bodyPr>
          <a:lstStyle/>
          <a:p>
            <a:r>
              <a:rPr lang="en-GB" dirty="0" smtClean="0"/>
              <a:t>Lynda Nead</a:t>
            </a:r>
          </a:p>
          <a:p>
            <a:r>
              <a:rPr lang="en-GB" sz="2800" dirty="0" smtClean="0"/>
              <a:t>Department of History of Art and Screen Media</a:t>
            </a:r>
          </a:p>
          <a:p>
            <a:r>
              <a:rPr lang="en-GB" sz="2800" dirty="0" smtClean="0"/>
              <a:t>Birkbeck, University of London</a:t>
            </a:r>
            <a:endParaRPr lang="en-GB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:\My Documents\My Pictures\INCS lecture - Virginia\2006bb1093_crinoline-cage-1860_custom_290x290_062043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4405461" cy="4405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:\My Documents\My Pictures\INCS lecture - Virginia\crinoline_fabr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062323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:\My Documents\My Pictures\INCS lecture - Virginia\Philpott sansflectum crinoline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579467" cy="5388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:\My Documents\My Pictures\INCS lecture - Virginia\punch crinoline 1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430534" cy="5205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:\My Documents\My Pictures\INCS lecture - Virginia\punch 31 jan 1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214438"/>
            <a:ext cx="5524500" cy="44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:\My Documents\My Pictures\INCS lecture - Virginia\crinoline bus accident 1850s mary evan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798888" cy="5145088"/>
          </a:xfrm>
          <a:prstGeom prst="rect">
            <a:avLst/>
          </a:prstGeom>
          <a:noFill/>
        </p:spPr>
      </p:pic>
      <p:pic>
        <p:nvPicPr>
          <p:cNvPr id="15363" name="Picture 3" descr="N:\My Documents\My Pictures\INCS lecture - Virginia\Crinoline Difficulties 1857 mary evans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3863975" cy="515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:\My Documents\My Pictures\INCS lecture - Virginia\cupid and crino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543178" cy="5543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:\My Documents\My Pictures\INCS lecture - Virginia\190px-Crinoline-joke-staged-photo-sequence-ca1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1216526" cy="6441182"/>
          </a:xfrm>
          <a:prstGeom prst="rect">
            <a:avLst/>
          </a:prstGeom>
          <a:noFill/>
        </p:spPr>
      </p:pic>
      <p:pic>
        <p:nvPicPr>
          <p:cNvPr id="17411" name="Picture 3" descr="N:\My Documents\My Pictures\INCS lecture - Virginia\crinoline metal hoops getty 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80728"/>
            <a:ext cx="4572000" cy="336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:\My Documents\My Pictures\INCS lecture - Virginia\punch 1 october 1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3867100" cy="5651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:\My Documents\My Pictures\INCS lecture - Virginia\garro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721424" cy="3847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My Documents\My Pictures\INCS lecture - Virginia\Street Scene in Metropo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53817" cy="5446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My Documents\My Pictures\INCS lecture - Virginia\LN in crinoline at V&amp;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151766" cy="5535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:\My Documents\My Pictures\INCS lecture - Virginia\Promenade Dress 1855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4109599" cy="5648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My Documents\My Pictures\INCS lecture - Virginia\modes de paris 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240426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:\My Documents\My Pictures\INCS lecture - Virginia\empress-eugenie-surrounded-by-her-ladies-in-waiting-1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29800" cy="5277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:\My Documents\My Pictures\INCS lecture - Virginia\Winterhalter_Empress Eugenie_1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2656"/>
            <a:ext cx="3256149" cy="6232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:\My Documents\My Pictures\INCS lecture - Virginia\Winterhalter_Franz_Xavier_The_Empress_Eugenie_Surrounded_by_her_Ladies_in_Wa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3853832" cy="6142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:\My Documents\My Pictures\INCS lecture - Virginia\franz_xavier_winterhalter_46_the_empress_eugenie_surrounded_by_her_ladies_in_waiting 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3009677" cy="554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:\My Documents\My Pictures\INCS lecture - Virginia\the-cousins-queen-victoria-and-victoire-duchesse-de-nemours-1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184104" cy="5638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:\My Documents\My Pictures\INCS lecture - Virginia\empress-eugenie-surrounded-by-her-ladies-in-waiting-1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553702" cy="5224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:\My Documents\My Pictures\INCS lecture - Virginia\Fontainebleau-00711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864226" cy="4139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My Documents\My Pictures\INCS lecture - Virginia\amelia letter c1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63" y="249238"/>
            <a:ext cx="3849687" cy="635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:\My Documents\My Pictures\INCS lecture - Virginia\charles cordier arab woman 1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43148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:\My Documents\My Pictures\INCS lecture - Virginia\empress-eugenie-surrounded-by-her-ladies-in-waiting-1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206734" cy="4984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r1.birkbeck.ac.uk\ubwc038\My Documents\My Pictures\INCS lecture - Virginia\Empress Eugenie towards the end of her li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3971218" cy="538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4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My Documents\My Pictures\INCS lecture - Virginia\godeys march 1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522215" cy="5345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My Documents\My Pictures\INCS lecture - Virginia\godeys-plate-24-september-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580313" cy="51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My Documents\My Pictures\INCS lecture - Virginia\dressed for a party godeys 1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69484" cy="4816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:\My Documents\My Pictures\INCS lecture - Virginia\empress-eugenie-surrounded-by-her-ladies-in-waiting-1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19453" cy="5339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:\My Documents\My Pictures\INCS lecture - Virginia\fashion plate for 1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4111327" cy="5049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:\My Documents\My Pictures\INCS lecture - Virginia\Day Dress 1858 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820789" cy="3120024"/>
          </a:xfrm>
          <a:prstGeom prst="rect">
            <a:avLst/>
          </a:prstGeom>
          <a:noFill/>
        </p:spPr>
      </p:pic>
      <p:pic>
        <p:nvPicPr>
          <p:cNvPr id="20483" name="Picture 3" descr="N:\My Documents\My Pictures\INCS lecture - Virginia\Day Dress 1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3726632" cy="5438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19</Words>
  <Application>Microsoft Office PowerPoint</Application>
  <PresentationFormat>On-screen Show (4:3)</PresentationFormat>
  <Paragraphs>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The Crinoline Cage: Fashionable Dress and Visual Culture in the Mid-Nineteenth Century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Birkbeck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Layering of Pleasure: Fashionable Dress and Visual Culture in the Mid-Nineteenth Century</dc:title>
  <dc:creator>ubwc038</dc:creator>
  <cp:lastModifiedBy>Lynda Nead</cp:lastModifiedBy>
  <cp:revision>12</cp:revision>
  <dcterms:created xsi:type="dcterms:W3CDTF">2013-01-28T17:15:30Z</dcterms:created>
  <dcterms:modified xsi:type="dcterms:W3CDTF">2014-01-31T11:53:02Z</dcterms:modified>
</cp:coreProperties>
</file>