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8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INNT\Profiles\holdev\Desktop\Charts%20&amp;%20data%20for%20UKSA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population aged 85+</c:v>
                </c:pt>
              </c:strCache>
            </c:strRef>
          </c:tx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1901</c:v>
                </c:pt>
                <c:pt idx="1">
                  <c:v>1931</c:v>
                </c:pt>
                <c:pt idx="2">
                  <c:v>1951</c:v>
                </c:pt>
                <c:pt idx="3">
                  <c:v>1981</c:v>
                </c:pt>
                <c:pt idx="4">
                  <c:v>1991</c:v>
                </c:pt>
                <c:pt idx="5">
                  <c:v>2001</c:v>
                </c:pt>
                <c:pt idx="6">
                  <c:v>2011</c:v>
                </c:pt>
              </c:numCache>
            </c:numRef>
          </c:cat>
          <c:val>
            <c:numRef>
              <c:f>Sheet1!$B$2:$B$8</c:f>
              <c:numCache>
                <c:formatCode>0%</c:formatCode>
                <c:ptCount val="7"/>
                <c:pt idx="0">
                  <c:v>1.5953134398619157E-3</c:v>
                </c:pt>
                <c:pt idx="1">
                  <c:v>2.4544941135583647E-3</c:v>
                </c:pt>
                <c:pt idx="2">
                  <c:v>4.4599303135888528E-3</c:v>
                </c:pt>
                <c:pt idx="3">
                  <c:v>1.0699646893908472E-2</c:v>
                </c:pt>
                <c:pt idx="4">
                  <c:v>1.5198732568463935E-2</c:v>
                </c:pt>
                <c:pt idx="5">
                  <c:v>1.9115930505980077E-2</c:v>
                </c:pt>
                <c:pt idx="6">
                  <c:v>2.3096936902424633E-2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101131776"/>
        <c:axId val="101133312"/>
      </c:barChart>
      <c:catAx>
        <c:axId val="10113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01133312"/>
        <c:crosses val="autoZero"/>
        <c:auto val="1"/>
        <c:lblAlgn val="ctr"/>
        <c:lblOffset val="100"/>
        <c:tickLblSkip val="1"/>
        <c:noMultiLvlLbl val="0"/>
      </c:catAx>
      <c:valAx>
        <c:axId val="101133312"/>
        <c:scaling>
          <c:orientation val="minMax"/>
          <c:max val="2.5000000000000015E-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1131776"/>
        <c:crosses val="autoZero"/>
        <c:crossBetween val="between"/>
        <c:majorUnit val="1.0000000000000007E-2"/>
        <c:minorUnit val="1.0000000000000013E-3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'Blue Book 2010 0KS'!$E$9</c:f>
              <c:strCache>
                <c:ptCount val="1"/>
                <c:pt idx="0">
                  <c:v>Food and drink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'Blue Book 2010 0KS'!$A$118:$A$306</c:f>
              <c:strCache>
                <c:ptCount val="189"/>
                <c:pt idx="0">
                  <c:v>1964 Q1</c:v>
                </c:pt>
                <c:pt idx="1">
                  <c:v>1964 Q2</c:v>
                </c:pt>
                <c:pt idx="2">
                  <c:v>1964 Q3</c:v>
                </c:pt>
                <c:pt idx="3">
                  <c:v>1964 Q4</c:v>
                </c:pt>
                <c:pt idx="4">
                  <c:v>1965 Q1</c:v>
                </c:pt>
                <c:pt idx="5">
                  <c:v>1965 Q2</c:v>
                </c:pt>
                <c:pt idx="6">
                  <c:v>1965 Q3</c:v>
                </c:pt>
                <c:pt idx="7">
                  <c:v>1965 Q4</c:v>
                </c:pt>
                <c:pt idx="8">
                  <c:v>1966 Q1</c:v>
                </c:pt>
                <c:pt idx="9">
                  <c:v>1966 Q2</c:v>
                </c:pt>
                <c:pt idx="10">
                  <c:v>1966 Q3</c:v>
                </c:pt>
                <c:pt idx="11">
                  <c:v>1966 Q4</c:v>
                </c:pt>
                <c:pt idx="12">
                  <c:v>1967 Q1</c:v>
                </c:pt>
                <c:pt idx="13">
                  <c:v>1967 Q2</c:v>
                </c:pt>
                <c:pt idx="14">
                  <c:v>1967 Q3</c:v>
                </c:pt>
                <c:pt idx="15">
                  <c:v>1967 Q4</c:v>
                </c:pt>
                <c:pt idx="16">
                  <c:v>1968 Q1</c:v>
                </c:pt>
                <c:pt idx="17">
                  <c:v>1968 Q2</c:v>
                </c:pt>
                <c:pt idx="18">
                  <c:v>1968 Q3</c:v>
                </c:pt>
                <c:pt idx="19">
                  <c:v>1968 Q4</c:v>
                </c:pt>
                <c:pt idx="20">
                  <c:v>1969 Q1</c:v>
                </c:pt>
                <c:pt idx="21">
                  <c:v>1969 Q2</c:v>
                </c:pt>
                <c:pt idx="22">
                  <c:v>1969 Q3</c:v>
                </c:pt>
                <c:pt idx="23">
                  <c:v>1969 Q4</c:v>
                </c:pt>
                <c:pt idx="24">
                  <c:v>1970 Q1</c:v>
                </c:pt>
                <c:pt idx="25">
                  <c:v>1970 Q2</c:v>
                </c:pt>
                <c:pt idx="26">
                  <c:v>1970 Q3</c:v>
                </c:pt>
                <c:pt idx="27">
                  <c:v>1970 Q4</c:v>
                </c:pt>
                <c:pt idx="28">
                  <c:v>1971 Q1</c:v>
                </c:pt>
                <c:pt idx="29">
                  <c:v>1971 Q2</c:v>
                </c:pt>
                <c:pt idx="30">
                  <c:v>1971 Q3</c:v>
                </c:pt>
                <c:pt idx="31">
                  <c:v>1971 Q4</c:v>
                </c:pt>
                <c:pt idx="32">
                  <c:v>1972 Q1</c:v>
                </c:pt>
                <c:pt idx="33">
                  <c:v>1972 Q2</c:v>
                </c:pt>
                <c:pt idx="34">
                  <c:v>1972 Q3</c:v>
                </c:pt>
                <c:pt idx="35">
                  <c:v>1972 Q4</c:v>
                </c:pt>
                <c:pt idx="36">
                  <c:v>1973 Q1</c:v>
                </c:pt>
                <c:pt idx="37">
                  <c:v>1973 Q2</c:v>
                </c:pt>
                <c:pt idx="38">
                  <c:v>1973 Q3</c:v>
                </c:pt>
                <c:pt idx="39">
                  <c:v>1973 Q4</c:v>
                </c:pt>
                <c:pt idx="40">
                  <c:v>1974 Q1</c:v>
                </c:pt>
                <c:pt idx="41">
                  <c:v>1974 Q2</c:v>
                </c:pt>
                <c:pt idx="42">
                  <c:v>1974 Q3</c:v>
                </c:pt>
                <c:pt idx="43">
                  <c:v>1974 Q4</c:v>
                </c:pt>
                <c:pt idx="44">
                  <c:v>1975 Q1</c:v>
                </c:pt>
                <c:pt idx="45">
                  <c:v>1975 Q2</c:v>
                </c:pt>
                <c:pt idx="46">
                  <c:v>1975 Q3</c:v>
                </c:pt>
                <c:pt idx="47">
                  <c:v>1975 Q4</c:v>
                </c:pt>
                <c:pt idx="48">
                  <c:v>1976 Q1</c:v>
                </c:pt>
                <c:pt idx="49">
                  <c:v>1976 Q2</c:v>
                </c:pt>
                <c:pt idx="50">
                  <c:v>1976 Q3</c:v>
                </c:pt>
                <c:pt idx="51">
                  <c:v>1976 Q4</c:v>
                </c:pt>
                <c:pt idx="52">
                  <c:v>1977 Q1</c:v>
                </c:pt>
                <c:pt idx="53">
                  <c:v>1977 Q2</c:v>
                </c:pt>
                <c:pt idx="54">
                  <c:v>1977 Q3</c:v>
                </c:pt>
                <c:pt idx="55">
                  <c:v>1977 Q4</c:v>
                </c:pt>
                <c:pt idx="56">
                  <c:v>1978 Q1</c:v>
                </c:pt>
                <c:pt idx="57">
                  <c:v>1978 Q2</c:v>
                </c:pt>
                <c:pt idx="58">
                  <c:v>1978 Q3</c:v>
                </c:pt>
                <c:pt idx="59">
                  <c:v>1978 Q4</c:v>
                </c:pt>
                <c:pt idx="60">
                  <c:v>1979 Q1</c:v>
                </c:pt>
                <c:pt idx="61">
                  <c:v>1979 Q2</c:v>
                </c:pt>
                <c:pt idx="62">
                  <c:v>1979 Q3</c:v>
                </c:pt>
                <c:pt idx="63">
                  <c:v>1979 Q4</c:v>
                </c:pt>
                <c:pt idx="64">
                  <c:v>1980 Q1</c:v>
                </c:pt>
                <c:pt idx="65">
                  <c:v>1980 Q2</c:v>
                </c:pt>
                <c:pt idx="66">
                  <c:v>1980 Q3</c:v>
                </c:pt>
                <c:pt idx="67">
                  <c:v>1980 Q4</c:v>
                </c:pt>
                <c:pt idx="68">
                  <c:v>1981 Q1</c:v>
                </c:pt>
                <c:pt idx="69">
                  <c:v>1981 Q2</c:v>
                </c:pt>
                <c:pt idx="70">
                  <c:v>1981 Q3</c:v>
                </c:pt>
                <c:pt idx="71">
                  <c:v>1981 Q4</c:v>
                </c:pt>
                <c:pt idx="72">
                  <c:v>1982 Q1</c:v>
                </c:pt>
                <c:pt idx="73">
                  <c:v>1982 Q2</c:v>
                </c:pt>
                <c:pt idx="74">
                  <c:v>1982 Q3</c:v>
                </c:pt>
                <c:pt idx="75">
                  <c:v>1982 Q4</c:v>
                </c:pt>
                <c:pt idx="76">
                  <c:v>1983 Q1</c:v>
                </c:pt>
                <c:pt idx="77">
                  <c:v>1983 Q2</c:v>
                </c:pt>
                <c:pt idx="78">
                  <c:v>1983 Q3</c:v>
                </c:pt>
                <c:pt idx="79">
                  <c:v>1983 Q4</c:v>
                </c:pt>
                <c:pt idx="80">
                  <c:v>1984 Q1</c:v>
                </c:pt>
                <c:pt idx="81">
                  <c:v>1984 Q2</c:v>
                </c:pt>
                <c:pt idx="82">
                  <c:v>1984 Q3</c:v>
                </c:pt>
                <c:pt idx="83">
                  <c:v>1984 Q4</c:v>
                </c:pt>
                <c:pt idx="84">
                  <c:v>1985 Q1</c:v>
                </c:pt>
                <c:pt idx="85">
                  <c:v>1985 Q2</c:v>
                </c:pt>
                <c:pt idx="86">
                  <c:v>1985 Q3</c:v>
                </c:pt>
                <c:pt idx="87">
                  <c:v>1985 Q4</c:v>
                </c:pt>
                <c:pt idx="88">
                  <c:v>1986 Q1</c:v>
                </c:pt>
                <c:pt idx="89">
                  <c:v>1986 Q2</c:v>
                </c:pt>
                <c:pt idx="90">
                  <c:v>1986 Q3</c:v>
                </c:pt>
                <c:pt idx="91">
                  <c:v>1986 Q4</c:v>
                </c:pt>
                <c:pt idx="92">
                  <c:v>1987 Q1</c:v>
                </c:pt>
                <c:pt idx="93">
                  <c:v>1987 Q2</c:v>
                </c:pt>
                <c:pt idx="94">
                  <c:v>1987 Q3</c:v>
                </c:pt>
                <c:pt idx="95">
                  <c:v>1987 Q4</c:v>
                </c:pt>
                <c:pt idx="96">
                  <c:v>1988 Q1</c:v>
                </c:pt>
                <c:pt idx="97">
                  <c:v>1988 Q2</c:v>
                </c:pt>
                <c:pt idx="98">
                  <c:v>1988 Q3</c:v>
                </c:pt>
                <c:pt idx="99">
                  <c:v>1988 Q4</c:v>
                </c:pt>
                <c:pt idx="100">
                  <c:v>1989 Q1</c:v>
                </c:pt>
                <c:pt idx="101">
                  <c:v>1989 Q2</c:v>
                </c:pt>
                <c:pt idx="102">
                  <c:v>1989 Q3</c:v>
                </c:pt>
                <c:pt idx="103">
                  <c:v>1989 Q4</c:v>
                </c:pt>
                <c:pt idx="104">
                  <c:v>1990 Q1</c:v>
                </c:pt>
                <c:pt idx="105">
                  <c:v>1990 Q2</c:v>
                </c:pt>
                <c:pt idx="106">
                  <c:v>1990 Q3</c:v>
                </c:pt>
                <c:pt idx="107">
                  <c:v>1990 Q4</c:v>
                </c:pt>
                <c:pt idx="108">
                  <c:v>1991 Q1</c:v>
                </c:pt>
                <c:pt idx="109">
                  <c:v>1991 Q2</c:v>
                </c:pt>
                <c:pt idx="110">
                  <c:v>1991 Q3</c:v>
                </c:pt>
                <c:pt idx="111">
                  <c:v>1991 Q4</c:v>
                </c:pt>
                <c:pt idx="112">
                  <c:v>1992 Q1</c:v>
                </c:pt>
                <c:pt idx="113">
                  <c:v>1992 Q2</c:v>
                </c:pt>
                <c:pt idx="114">
                  <c:v>1992 Q3</c:v>
                </c:pt>
                <c:pt idx="115">
                  <c:v>1992 Q4</c:v>
                </c:pt>
                <c:pt idx="116">
                  <c:v>1993 Q1</c:v>
                </c:pt>
                <c:pt idx="117">
                  <c:v>1993 Q2</c:v>
                </c:pt>
                <c:pt idx="118">
                  <c:v>1993 Q3</c:v>
                </c:pt>
                <c:pt idx="119">
                  <c:v>1993 Q4</c:v>
                </c:pt>
                <c:pt idx="120">
                  <c:v>1994 Q1</c:v>
                </c:pt>
                <c:pt idx="121">
                  <c:v>1994 Q2</c:v>
                </c:pt>
                <c:pt idx="122">
                  <c:v>1994 Q3</c:v>
                </c:pt>
                <c:pt idx="123">
                  <c:v>1994 Q4</c:v>
                </c:pt>
                <c:pt idx="124">
                  <c:v>1995 Q1</c:v>
                </c:pt>
                <c:pt idx="125">
                  <c:v>1995 Q2</c:v>
                </c:pt>
                <c:pt idx="126">
                  <c:v>1995 Q3</c:v>
                </c:pt>
                <c:pt idx="127">
                  <c:v>1995 Q4</c:v>
                </c:pt>
                <c:pt idx="128">
                  <c:v>1996 Q1</c:v>
                </c:pt>
                <c:pt idx="129">
                  <c:v>1996 Q2</c:v>
                </c:pt>
                <c:pt idx="130">
                  <c:v>1996 Q3</c:v>
                </c:pt>
                <c:pt idx="131">
                  <c:v>1996 Q4</c:v>
                </c:pt>
                <c:pt idx="132">
                  <c:v>1997 Q1</c:v>
                </c:pt>
                <c:pt idx="133">
                  <c:v>1997 Q2</c:v>
                </c:pt>
                <c:pt idx="134">
                  <c:v>1997 Q3</c:v>
                </c:pt>
                <c:pt idx="135">
                  <c:v>1997 Q4</c:v>
                </c:pt>
                <c:pt idx="136">
                  <c:v>1998 Q1</c:v>
                </c:pt>
                <c:pt idx="137">
                  <c:v>1998 Q2</c:v>
                </c:pt>
                <c:pt idx="138">
                  <c:v>1998 Q3</c:v>
                </c:pt>
                <c:pt idx="139">
                  <c:v>1998 Q4</c:v>
                </c:pt>
                <c:pt idx="140">
                  <c:v>1999 Q1</c:v>
                </c:pt>
                <c:pt idx="141">
                  <c:v>1999 Q2</c:v>
                </c:pt>
                <c:pt idx="142">
                  <c:v>1999 Q3</c:v>
                </c:pt>
                <c:pt idx="143">
                  <c:v>1999 Q4</c:v>
                </c:pt>
                <c:pt idx="144">
                  <c:v>2000 Q1</c:v>
                </c:pt>
                <c:pt idx="145">
                  <c:v>2000 Q2</c:v>
                </c:pt>
                <c:pt idx="146">
                  <c:v>2000 Q3</c:v>
                </c:pt>
                <c:pt idx="147">
                  <c:v>2000 Q4</c:v>
                </c:pt>
                <c:pt idx="148">
                  <c:v>2001 Q1</c:v>
                </c:pt>
                <c:pt idx="149">
                  <c:v>2001 Q2</c:v>
                </c:pt>
                <c:pt idx="150">
                  <c:v>2001 Q3</c:v>
                </c:pt>
                <c:pt idx="151">
                  <c:v>2001 Q4</c:v>
                </c:pt>
                <c:pt idx="152">
                  <c:v>2002 Q1</c:v>
                </c:pt>
                <c:pt idx="153">
                  <c:v>2002 Q2</c:v>
                </c:pt>
                <c:pt idx="154">
                  <c:v>2002 Q3</c:v>
                </c:pt>
                <c:pt idx="155">
                  <c:v>2002 Q4</c:v>
                </c:pt>
                <c:pt idx="156">
                  <c:v>2003 Q1</c:v>
                </c:pt>
                <c:pt idx="157">
                  <c:v>2003 Q2</c:v>
                </c:pt>
                <c:pt idx="158">
                  <c:v>2003 Q3</c:v>
                </c:pt>
                <c:pt idx="159">
                  <c:v>2003 Q4</c:v>
                </c:pt>
                <c:pt idx="160">
                  <c:v>2004 Q1</c:v>
                </c:pt>
                <c:pt idx="161">
                  <c:v>2004 Q2</c:v>
                </c:pt>
                <c:pt idx="162">
                  <c:v>2004 Q3</c:v>
                </c:pt>
                <c:pt idx="163">
                  <c:v>2004 Q4</c:v>
                </c:pt>
                <c:pt idx="164">
                  <c:v>2005 Q1</c:v>
                </c:pt>
                <c:pt idx="165">
                  <c:v>2005 Q2</c:v>
                </c:pt>
                <c:pt idx="166">
                  <c:v>2005 Q3</c:v>
                </c:pt>
                <c:pt idx="167">
                  <c:v>2005 Q4</c:v>
                </c:pt>
                <c:pt idx="168">
                  <c:v>2006 Q1</c:v>
                </c:pt>
                <c:pt idx="169">
                  <c:v>2006 Q2</c:v>
                </c:pt>
                <c:pt idx="170">
                  <c:v>2006 Q3</c:v>
                </c:pt>
                <c:pt idx="171">
                  <c:v>2006 Q4</c:v>
                </c:pt>
                <c:pt idx="172">
                  <c:v>2007 Q1</c:v>
                </c:pt>
                <c:pt idx="173">
                  <c:v>2007 Q2</c:v>
                </c:pt>
                <c:pt idx="174">
                  <c:v>2007 Q3</c:v>
                </c:pt>
                <c:pt idx="175">
                  <c:v>2007 Q4</c:v>
                </c:pt>
                <c:pt idx="176">
                  <c:v>2008 Q1</c:v>
                </c:pt>
                <c:pt idx="177">
                  <c:v>2008 Q2</c:v>
                </c:pt>
                <c:pt idx="178">
                  <c:v>2008 Q3</c:v>
                </c:pt>
                <c:pt idx="179">
                  <c:v>2008 Q4</c:v>
                </c:pt>
                <c:pt idx="180">
                  <c:v>2009 Q1</c:v>
                </c:pt>
                <c:pt idx="181">
                  <c:v>2009 Q2</c:v>
                </c:pt>
                <c:pt idx="182">
                  <c:v>2009 Q3</c:v>
                </c:pt>
                <c:pt idx="183">
                  <c:v>2009 Q4</c:v>
                </c:pt>
                <c:pt idx="184">
                  <c:v>2010 Q1</c:v>
                </c:pt>
                <c:pt idx="185">
                  <c:v>2010 Q2</c:v>
                </c:pt>
                <c:pt idx="186">
                  <c:v>2010 Q3</c:v>
                </c:pt>
                <c:pt idx="187">
                  <c:v>2010 Q4</c:v>
                </c:pt>
                <c:pt idx="188">
                  <c:v>2011 Q1</c:v>
                </c:pt>
              </c:strCache>
            </c:strRef>
          </c:cat>
          <c:val>
            <c:numRef>
              <c:f>'Blue Book 2010 0KS'!$E$118:$E$306</c:f>
              <c:numCache>
                <c:formatCode>General</c:formatCode>
                <c:ptCount val="189"/>
                <c:pt idx="0">
                  <c:v>11145</c:v>
                </c:pt>
                <c:pt idx="1">
                  <c:v>11056</c:v>
                </c:pt>
                <c:pt idx="2">
                  <c:v>10912</c:v>
                </c:pt>
                <c:pt idx="3">
                  <c:v>11065</c:v>
                </c:pt>
                <c:pt idx="4">
                  <c:v>10912</c:v>
                </c:pt>
                <c:pt idx="5">
                  <c:v>11017</c:v>
                </c:pt>
                <c:pt idx="6">
                  <c:v>11027</c:v>
                </c:pt>
                <c:pt idx="7">
                  <c:v>11181</c:v>
                </c:pt>
                <c:pt idx="8">
                  <c:v>11168</c:v>
                </c:pt>
                <c:pt idx="9">
                  <c:v>11158</c:v>
                </c:pt>
                <c:pt idx="10">
                  <c:v>11149</c:v>
                </c:pt>
                <c:pt idx="11">
                  <c:v>11175</c:v>
                </c:pt>
                <c:pt idx="12">
                  <c:v>11232</c:v>
                </c:pt>
                <c:pt idx="13">
                  <c:v>11321</c:v>
                </c:pt>
                <c:pt idx="14">
                  <c:v>11472</c:v>
                </c:pt>
                <c:pt idx="15">
                  <c:v>11365</c:v>
                </c:pt>
                <c:pt idx="16">
                  <c:v>11468</c:v>
                </c:pt>
                <c:pt idx="17">
                  <c:v>11374</c:v>
                </c:pt>
                <c:pt idx="18">
                  <c:v>11406</c:v>
                </c:pt>
                <c:pt idx="19">
                  <c:v>11397</c:v>
                </c:pt>
                <c:pt idx="20">
                  <c:v>11516</c:v>
                </c:pt>
                <c:pt idx="21">
                  <c:v>11348</c:v>
                </c:pt>
                <c:pt idx="22">
                  <c:v>11401</c:v>
                </c:pt>
                <c:pt idx="23">
                  <c:v>11521</c:v>
                </c:pt>
                <c:pt idx="24">
                  <c:v>11415</c:v>
                </c:pt>
                <c:pt idx="25">
                  <c:v>11608</c:v>
                </c:pt>
                <c:pt idx="26">
                  <c:v>11617</c:v>
                </c:pt>
                <c:pt idx="27">
                  <c:v>11605</c:v>
                </c:pt>
                <c:pt idx="28">
                  <c:v>11561</c:v>
                </c:pt>
                <c:pt idx="29">
                  <c:v>11644</c:v>
                </c:pt>
                <c:pt idx="30">
                  <c:v>11499</c:v>
                </c:pt>
                <c:pt idx="31">
                  <c:v>11580</c:v>
                </c:pt>
                <c:pt idx="32">
                  <c:v>11805</c:v>
                </c:pt>
                <c:pt idx="33">
                  <c:v>11539</c:v>
                </c:pt>
                <c:pt idx="34">
                  <c:v>11382</c:v>
                </c:pt>
                <c:pt idx="35">
                  <c:v>11460</c:v>
                </c:pt>
                <c:pt idx="36">
                  <c:v>11665</c:v>
                </c:pt>
                <c:pt idx="37">
                  <c:v>11626</c:v>
                </c:pt>
                <c:pt idx="38">
                  <c:v>12489</c:v>
                </c:pt>
                <c:pt idx="39">
                  <c:v>11492</c:v>
                </c:pt>
                <c:pt idx="40">
                  <c:v>11410</c:v>
                </c:pt>
                <c:pt idx="41">
                  <c:v>11720</c:v>
                </c:pt>
                <c:pt idx="42">
                  <c:v>11771</c:v>
                </c:pt>
                <c:pt idx="43">
                  <c:v>11614</c:v>
                </c:pt>
                <c:pt idx="44">
                  <c:v>11641</c:v>
                </c:pt>
                <c:pt idx="45">
                  <c:v>11588</c:v>
                </c:pt>
                <c:pt idx="46">
                  <c:v>11682</c:v>
                </c:pt>
                <c:pt idx="47">
                  <c:v>11705</c:v>
                </c:pt>
                <c:pt idx="48">
                  <c:v>11746</c:v>
                </c:pt>
                <c:pt idx="49">
                  <c:v>11785</c:v>
                </c:pt>
                <c:pt idx="50">
                  <c:v>11929</c:v>
                </c:pt>
                <c:pt idx="51">
                  <c:v>11656</c:v>
                </c:pt>
                <c:pt idx="52">
                  <c:v>11527</c:v>
                </c:pt>
                <c:pt idx="53">
                  <c:v>11721</c:v>
                </c:pt>
                <c:pt idx="54">
                  <c:v>11365</c:v>
                </c:pt>
                <c:pt idx="55">
                  <c:v>12100</c:v>
                </c:pt>
                <c:pt idx="56">
                  <c:v>11994</c:v>
                </c:pt>
                <c:pt idx="57">
                  <c:v>11695</c:v>
                </c:pt>
                <c:pt idx="58">
                  <c:v>12022</c:v>
                </c:pt>
                <c:pt idx="59">
                  <c:v>11840</c:v>
                </c:pt>
                <c:pt idx="60">
                  <c:v>11873</c:v>
                </c:pt>
                <c:pt idx="61">
                  <c:v>12162</c:v>
                </c:pt>
                <c:pt idx="62">
                  <c:v>12363</c:v>
                </c:pt>
                <c:pt idx="63">
                  <c:v>12268</c:v>
                </c:pt>
                <c:pt idx="64">
                  <c:v>12391</c:v>
                </c:pt>
                <c:pt idx="65">
                  <c:v>12272</c:v>
                </c:pt>
                <c:pt idx="66">
                  <c:v>12156</c:v>
                </c:pt>
                <c:pt idx="67">
                  <c:v>11938</c:v>
                </c:pt>
                <c:pt idx="68">
                  <c:v>12146</c:v>
                </c:pt>
                <c:pt idx="69">
                  <c:v>12032</c:v>
                </c:pt>
                <c:pt idx="70">
                  <c:v>12183</c:v>
                </c:pt>
                <c:pt idx="71">
                  <c:v>12071</c:v>
                </c:pt>
                <c:pt idx="72">
                  <c:v>12240</c:v>
                </c:pt>
                <c:pt idx="73">
                  <c:v>12272</c:v>
                </c:pt>
                <c:pt idx="74">
                  <c:v>11960</c:v>
                </c:pt>
                <c:pt idx="75">
                  <c:v>12079</c:v>
                </c:pt>
                <c:pt idx="76">
                  <c:v>12245</c:v>
                </c:pt>
                <c:pt idx="77">
                  <c:v>12158</c:v>
                </c:pt>
                <c:pt idx="78">
                  <c:v>12416</c:v>
                </c:pt>
                <c:pt idx="79">
                  <c:v>12509</c:v>
                </c:pt>
                <c:pt idx="80">
                  <c:v>12325</c:v>
                </c:pt>
                <c:pt idx="81">
                  <c:v>12175</c:v>
                </c:pt>
                <c:pt idx="82">
                  <c:v>11938</c:v>
                </c:pt>
                <c:pt idx="83">
                  <c:v>12071</c:v>
                </c:pt>
                <c:pt idx="84">
                  <c:v>12154</c:v>
                </c:pt>
                <c:pt idx="85">
                  <c:v>12316</c:v>
                </c:pt>
                <c:pt idx="86">
                  <c:v>12258</c:v>
                </c:pt>
                <c:pt idx="87">
                  <c:v>12426</c:v>
                </c:pt>
                <c:pt idx="88">
                  <c:v>12544</c:v>
                </c:pt>
                <c:pt idx="89">
                  <c:v>12684</c:v>
                </c:pt>
                <c:pt idx="90">
                  <c:v>12810</c:v>
                </c:pt>
                <c:pt idx="91">
                  <c:v>12817</c:v>
                </c:pt>
                <c:pt idx="92">
                  <c:v>12642</c:v>
                </c:pt>
                <c:pt idx="93">
                  <c:v>12832</c:v>
                </c:pt>
                <c:pt idx="94">
                  <c:v>13282</c:v>
                </c:pt>
                <c:pt idx="95">
                  <c:v>13411</c:v>
                </c:pt>
                <c:pt idx="96">
                  <c:v>13553</c:v>
                </c:pt>
                <c:pt idx="97">
                  <c:v>13222</c:v>
                </c:pt>
                <c:pt idx="98">
                  <c:v>13333</c:v>
                </c:pt>
                <c:pt idx="99">
                  <c:v>13151</c:v>
                </c:pt>
                <c:pt idx="100">
                  <c:v>13564</c:v>
                </c:pt>
                <c:pt idx="101">
                  <c:v>13719</c:v>
                </c:pt>
                <c:pt idx="102">
                  <c:v>13494</c:v>
                </c:pt>
                <c:pt idx="103">
                  <c:v>13534</c:v>
                </c:pt>
                <c:pt idx="104">
                  <c:v>13464</c:v>
                </c:pt>
                <c:pt idx="105">
                  <c:v>13681</c:v>
                </c:pt>
                <c:pt idx="106">
                  <c:v>13476</c:v>
                </c:pt>
                <c:pt idx="107">
                  <c:v>13537</c:v>
                </c:pt>
                <c:pt idx="108">
                  <c:v>13430</c:v>
                </c:pt>
                <c:pt idx="109">
                  <c:v>13606</c:v>
                </c:pt>
                <c:pt idx="110">
                  <c:v>13634</c:v>
                </c:pt>
                <c:pt idx="111">
                  <c:v>13589</c:v>
                </c:pt>
                <c:pt idx="112">
                  <c:v>13363</c:v>
                </c:pt>
                <c:pt idx="113">
                  <c:v>13729</c:v>
                </c:pt>
                <c:pt idx="114">
                  <c:v>13897</c:v>
                </c:pt>
                <c:pt idx="115">
                  <c:v>13873</c:v>
                </c:pt>
                <c:pt idx="116">
                  <c:v>13930</c:v>
                </c:pt>
                <c:pt idx="117">
                  <c:v>13902</c:v>
                </c:pt>
                <c:pt idx="118">
                  <c:v>13833</c:v>
                </c:pt>
                <c:pt idx="119">
                  <c:v>14284</c:v>
                </c:pt>
                <c:pt idx="120">
                  <c:v>14234</c:v>
                </c:pt>
                <c:pt idx="121">
                  <c:v>13970</c:v>
                </c:pt>
                <c:pt idx="122">
                  <c:v>14134</c:v>
                </c:pt>
                <c:pt idx="123">
                  <c:v>14091</c:v>
                </c:pt>
                <c:pt idx="124">
                  <c:v>14368</c:v>
                </c:pt>
                <c:pt idx="125">
                  <c:v>14082</c:v>
                </c:pt>
                <c:pt idx="126">
                  <c:v>14168</c:v>
                </c:pt>
                <c:pt idx="127">
                  <c:v>13860</c:v>
                </c:pt>
                <c:pt idx="128">
                  <c:v>14380</c:v>
                </c:pt>
                <c:pt idx="129">
                  <c:v>14192</c:v>
                </c:pt>
                <c:pt idx="130">
                  <c:v>14847</c:v>
                </c:pt>
                <c:pt idx="131">
                  <c:v>14935</c:v>
                </c:pt>
                <c:pt idx="132">
                  <c:v>14924</c:v>
                </c:pt>
                <c:pt idx="133">
                  <c:v>14837</c:v>
                </c:pt>
                <c:pt idx="134">
                  <c:v>14473</c:v>
                </c:pt>
                <c:pt idx="135">
                  <c:v>15124</c:v>
                </c:pt>
                <c:pt idx="136">
                  <c:v>14891</c:v>
                </c:pt>
                <c:pt idx="137">
                  <c:v>15090</c:v>
                </c:pt>
                <c:pt idx="138">
                  <c:v>15084</c:v>
                </c:pt>
                <c:pt idx="139">
                  <c:v>15119</c:v>
                </c:pt>
                <c:pt idx="140">
                  <c:v>15209</c:v>
                </c:pt>
                <c:pt idx="141">
                  <c:v>15656</c:v>
                </c:pt>
                <c:pt idx="142">
                  <c:v>15814</c:v>
                </c:pt>
                <c:pt idx="143">
                  <c:v>15419</c:v>
                </c:pt>
                <c:pt idx="144">
                  <c:v>16057</c:v>
                </c:pt>
                <c:pt idx="145">
                  <c:v>16031</c:v>
                </c:pt>
                <c:pt idx="146">
                  <c:v>16143</c:v>
                </c:pt>
                <c:pt idx="147">
                  <c:v>15982</c:v>
                </c:pt>
                <c:pt idx="148">
                  <c:v>15973</c:v>
                </c:pt>
                <c:pt idx="149">
                  <c:v>15501</c:v>
                </c:pt>
                <c:pt idx="150">
                  <c:v>15661</c:v>
                </c:pt>
                <c:pt idx="151">
                  <c:v>16149</c:v>
                </c:pt>
                <c:pt idx="152">
                  <c:v>15661</c:v>
                </c:pt>
                <c:pt idx="153">
                  <c:v>15883</c:v>
                </c:pt>
                <c:pt idx="154">
                  <c:v>16223</c:v>
                </c:pt>
                <c:pt idx="155">
                  <c:v>16652</c:v>
                </c:pt>
                <c:pt idx="156">
                  <c:v>16150</c:v>
                </c:pt>
                <c:pt idx="157">
                  <c:v>16802</c:v>
                </c:pt>
                <c:pt idx="158">
                  <c:v>16376</c:v>
                </c:pt>
                <c:pt idx="159">
                  <c:v>16160</c:v>
                </c:pt>
                <c:pt idx="160">
                  <c:v>17127</c:v>
                </c:pt>
                <c:pt idx="161">
                  <c:v>16813</c:v>
                </c:pt>
                <c:pt idx="162">
                  <c:v>16754</c:v>
                </c:pt>
                <c:pt idx="163">
                  <c:v>16988</c:v>
                </c:pt>
                <c:pt idx="164">
                  <c:v>17054</c:v>
                </c:pt>
                <c:pt idx="165">
                  <c:v>17259</c:v>
                </c:pt>
                <c:pt idx="166">
                  <c:v>17095</c:v>
                </c:pt>
                <c:pt idx="167">
                  <c:v>17306</c:v>
                </c:pt>
                <c:pt idx="168">
                  <c:v>17324</c:v>
                </c:pt>
                <c:pt idx="169">
                  <c:v>17441</c:v>
                </c:pt>
                <c:pt idx="170">
                  <c:v>17514</c:v>
                </c:pt>
                <c:pt idx="171">
                  <c:v>17364</c:v>
                </c:pt>
                <c:pt idx="172">
                  <c:v>17537</c:v>
                </c:pt>
                <c:pt idx="173">
                  <c:v>17555</c:v>
                </c:pt>
                <c:pt idx="174">
                  <c:v>17835</c:v>
                </c:pt>
                <c:pt idx="175">
                  <c:v>17938</c:v>
                </c:pt>
                <c:pt idx="176">
                  <c:v>17985</c:v>
                </c:pt>
                <c:pt idx="177">
                  <c:v>17759</c:v>
                </c:pt>
                <c:pt idx="178">
                  <c:v>17440</c:v>
                </c:pt>
                <c:pt idx="179">
                  <c:v>17379</c:v>
                </c:pt>
                <c:pt idx="180">
                  <c:v>17272</c:v>
                </c:pt>
                <c:pt idx="181">
                  <c:v>17430</c:v>
                </c:pt>
                <c:pt idx="182">
                  <c:v>17470</c:v>
                </c:pt>
                <c:pt idx="183">
                  <c:v>17719</c:v>
                </c:pt>
                <c:pt idx="184">
                  <c:v>17705</c:v>
                </c:pt>
                <c:pt idx="185">
                  <c:v>17742</c:v>
                </c:pt>
                <c:pt idx="186">
                  <c:v>17845</c:v>
                </c:pt>
                <c:pt idx="187">
                  <c:v>17724</c:v>
                </c:pt>
                <c:pt idx="188">
                  <c:v>17945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'Blue Book 2010 0KS'!$K$9</c:f>
              <c:strCache>
                <c:ptCount val="1"/>
                <c:pt idx="0">
                  <c:v>Transport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none"/>
          </c:marker>
          <c:cat>
            <c:strRef>
              <c:f>'Blue Book 2010 0KS'!$A$118:$A$306</c:f>
              <c:strCache>
                <c:ptCount val="189"/>
                <c:pt idx="0">
                  <c:v>1964 Q1</c:v>
                </c:pt>
                <c:pt idx="1">
                  <c:v>1964 Q2</c:v>
                </c:pt>
                <c:pt idx="2">
                  <c:v>1964 Q3</c:v>
                </c:pt>
                <c:pt idx="3">
                  <c:v>1964 Q4</c:v>
                </c:pt>
                <c:pt idx="4">
                  <c:v>1965 Q1</c:v>
                </c:pt>
                <c:pt idx="5">
                  <c:v>1965 Q2</c:v>
                </c:pt>
                <c:pt idx="6">
                  <c:v>1965 Q3</c:v>
                </c:pt>
                <c:pt idx="7">
                  <c:v>1965 Q4</c:v>
                </c:pt>
                <c:pt idx="8">
                  <c:v>1966 Q1</c:v>
                </c:pt>
                <c:pt idx="9">
                  <c:v>1966 Q2</c:v>
                </c:pt>
                <c:pt idx="10">
                  <c:v>1966 Q3</c:v>
                </c:pt>
                <c:pt idx="11">
                  <c:v>1966 Q4</c:v>
                </c:pt>
                <c:pt idx="12">
                  <c:v>1967 Q1</c:v>
                </c:pt>
                <c:pt idx="13">
                  <c:v>1967 Q2</c:v>
                </c:pt>
                <c:pt idx="14">
                  <c:v>1967 Q3</c:v>
                </c:pt>
                <c:pt idx="15">
                  <c:v>1967 Q4</c:v>
                </c:pt>
                <c:pt idx="16">
                  <c:v>1968 Q1</c:v>
                </c:pt>
                <c:pt idx="17">
                  <c:v>1968 Q2</c:v>
                </c:pt>
                <c:pt idx="18">
                  <c:v>1968 Q3</c:v>
                </c:pt>
                <c:pt idx="19">
                  <c:v>1968 Q4</c:v>
                </c:pt>
                <c:pt idx="20">
                  <c:v>1969 Q1</c:v>
                </c:pt>
                <c:pt idx="21">
                  <c:v>1969 Q2</c:v>
                </c:pt>
                <c:pt idx="22">
                  <c:v>1969 Q3</c:v>
                </c:pt>
                <c:pt idx="23">
                  <c:v>1969 Q4</c:v>
                </c:pt>
                <c:pt idx="24">
                  <c:v>1970 Q1</c:v>
                </c:pt>
                <c:pt idx="25">
                  <c:v>1970 Q2</c:v>
                </c:pt>
                <c:pt idx="26">
                  <c:v>1970 Q3</c:v>
                </c:pt>
                <c:pt idx="27">
                  <c:v>1970 Q4</c:v>
                </c:pt>
                <c:pt idx="28">
                  <c:v>1971 Q1</c:v>
                </c:pt>
                <c:pt idx="29">
                  <c:v>1971 Q2</c:v>
                </c:pt>
                <c:pt idx="30">
                  <c:v>1971 Q3</c:v>
                </c:pt>
                <c:pt idx="31">
                  <c:v>1971 Q4</c:v>
                </c:pt>
                <c:pt idx="32">
                  <c:v>1972 Q1</c:v>
                </c:pt>
                <c:pt idx="33">
                  <c:v>1972 Q2</c:v>
                </c:pt>
                <c:pt idx="34">
                  <c:v>1972 Q3</c:v>
                </c:pt>
                <c:pt idx="35">
                  <c:v>1972 Q4</c:v>
                </c:pt>
                <c:pt idx="36">
                  <c:v>1973 Q1</c:v>
                </c:pt>
                <c:pt idx="37">
                  <c:v>1973 Q2</c:v>
                </c:pt>
                <c:pt idx="38">
                  <c:v>1973 Q3</c:v>
                </c:pt>
                <c:pt idx="39">
                  <c:v>1973 Q4</c:v>
                </c:pt>
                <c:pt idx="40">
                  <c:v>1974 Q1</c:v>
                </c:pt>
                <c:pt idx="41">
                  <c:v>1974 Q2</c:v>
                </c:pt>
                <c:pt idx="42">
                  <c:v>1974 Q3</c:v>
                </c:pt>
                <c:pt idx="43">
                  <c:v>1974 Q4</c:v>
                </c:pt>
                <c:pt idx="44">
                  <c:v>1975 Q1</c:v>
                </c:pt>
                <c:pt idx="45">
                  <c:v>1975 Q2</c:v>
                </c:pt>
                <c:pt idx="46">
                  <c:v>1975 Q3</c:v>
                </c:pt>
                <c:pt idx="47">
                  <c:v>1975 Q4</c:v>
                </c:pt>
                <c:pt idx="48">
                  <c:v>1976 Q1</c:v>
                </c:pt>
                <c:pt idx="49">
                  <c:v>1976 Q2</c:v>
                </c:pt>
                <c:pt idx="50">
                  <c:v>1976 Q3</c:v>
                </c:pt>
                <c:pt idx="51">
                  <c:v>1976 Q4</c:v>
                </c:pt>
                <c:pt idx="52">
                  <c:v>1977 Q1</c:v>
                </c:pt>
                <c:pt idx="53">
                  <c:v>1977 Q2</c:v>
                </c:pt>
                <c:pt idx="54">
                  <c:v>1977 Q3</c:v>
                </c:pt>
                <c:pt idx="55">
                  <c:v>1977 Q4</c:v>
                </c:pt>
                <c:pt idx="56">
                  <c:v>1978 Q1</c:v>
                </c:pt>
                <c:pt idx="57">
                  <c:v>1978 Q2</c:v>
                </c:pt>
                <c:pt idx="58">
                  <c:v>1978 Q3</c:v>
                </c:pt>
                <c:pt idx="59">
                  <c:v>1978 Q4</c:v>
                </c:pt>
                <c:pt idx="60">
                  <c:v>1979 Q1</c:v>
                </c:pt>
                <c:pt idx="61">
                  <c:v>1979 Q2</c:v>
                </c:pt>
                <c:pt idx="62">
                  <c:v>1979 Q3</c:v>
                </c:pt>
                <c:pt idx="63">
                  <c:v>1979 Q4</c:v>
                </c:pt>
                <c:pt idx="64">
                  <c:v>1980 Q1</c:v>
                </c:pt>
                <c:pt idx="65">
                  <c:v>1980 Q2</c:v>
                </c:pt>
                <c:pt idx="66">
                  <c:v>1980 Q3</c:v>
                </c:pt>
                <c:pt idx="67">
                  <c:v>1980 Q4</c:v>
                </c:pt>
                <c:pt idx="68">
                  <c:v>1981 Q1</c:v>
                </c:pt>
                <c:pt idx="69">
                  <c:v>1981 Q2</c:v>
                </c:pt>
                <c:pt idx="70">
                  <c:v>1981 Q3</c:v>
                </c:pt>
                <c:pt idx="71">
                  <c:v>1981 Q4</c:v>
                </c:pt>
                <c:pt idx="72">
                  <c:v>1982 Q1</c:v>
                </c:pt>
                <c:pt idx="73">
                  <c:v>1982 Q2</c:v>
                </c:pt>
                <c:pt idx="74">
                  <c:v>1982 Q3</c:v>
                </c:pt>
                <c:pt idx="75">
                  <c:v>1982 Q4</c:v>
                </c:pt>
                <c:pt idx="76">
                  <c:v>1983 Q1</c:v>
                </c:pt>
                <c:pt idx="77">
                  <c:v>1983 Q2</c:v>
                </c:pt>
                <c:pt idx="78">
                  <c:v>1983 Q3</c:v>
                </c:pt>
                <c:pt idx="79">
                  <c:v>1983 Q4</c:v>
                </c:pt>
                <c:pt idx="80">
                  <c:v>1984 Q1</c:v>
                </c:pt>
                <c:pt idx="81">
                  <c:v>1984 Q2</c:v>
                </c:pt>
                <c:pt idx="82">
                  <c:v>1984 Q3</c:v>
                </c:pt>
                <c:pt idx="83">
                  <c:v>1984 Q4</c:v>
                </c:pt>
                <c:pt idx="84">
                  <c:v>1985 Q1</c:v>
                </c:pt>
                <c:pt idx="85">
                  <c:v>1985 Q2</c:v>
                </c:pt>
                <c:pt idx="86">
                  <c:v>1985 Q3</c:v>
                </c:pt>
                <c:pt idx="87">
                  <c:v>1985 Q4</c:v>
                </c:pt>
                <c:pt idx="88">
                  <c:v>1986 Q1</c:v>
                </c:pt>
                <c:pt idx="89">
                  <c:v>1986 Q2</c:v>
                </c:pt>
                <c:pt idx="90">
                  <c:v>1986 Q3</c:v>
                </c:pt>
                <c:pt idx="91">
                  <c:v>1986 Q4</c:v>
                </c:pt>
                <c:pt idx="92">
                  <c:v>1987 Q1</c:v>
                </c:pt>
                <c:pt idx="93">
                  <c:v>1987 Q2</c:v>
                </c:pt>
                <c:pt idx="94">
                  <c:v>1987 Q3</c:v>
                </c:pt>
                <c:pt idx="95">
                  <c:v>1987 Q4</c:v>
                </c:pt>
                <c:pt idx="96">
                  <c:v>1988 Q1</c:v>
                </c:pt>
                <c:pt idx="97">
                  <c:v>1988 Q2</c:v>
                </c:pt>
                <c:pt idx="98">
                  <c:v>1988 Q3</c:v>
                </c:pt>
                <c:pt idx="99">
                  <c:v>1988 Q4</c:v>
                </c:pt>
                <c:pt idx="100">
                  <c:v>1989 Q1</c:v>
                </c:pt>
                <c:pt idx="101">
                  <c:v>1989 Q2</c:v>
                </c:pt>
                <c:pt idx="102">
                  <c:v>1989 Q3</c:v>
                </c:pt>
                <c:pt idx="103">
                  <c:v>1989 Q4</c:v>
                </c:pt>
                <c:pt idx="104">
                  <c:v>1990 Q1</c:v>
                </c:pt>
                <c:pt idx="105">
                  <c:v>1990 Q2</c:v>
                </c:pt>
                <c:pt idx="106">
                  <c:v>1990 Q3</c:v>
                </c:pt>
                <c:pt idx="107">
                  <c:v>1990 Q4</c:v>
                </c:pt>
                <c:pt idx="108">
                  <c:v>1991 Q1</c:v>
                </c:pt>
                <c:pt idx="109">
                  <c:v>1991 Q2</c:v>
                </c:pt>
                <c:pt idx="110">
                  <c:v>1991 Q3</c:v>
                </c:pt>
                <c:pt idx="111">
                  <c:v>1991 Q4</c:v>
                </c:pt>
                <c:pt idx="112">
                  <c:v>1992 Q1</c:v>
                </c:pt>
                <c:pt idx="113">
                  <c:v>1992 Q2</c:v>
                </c:pt>
                <c:pt idx="114">
                  <c:v>1992 Q3</c:v>
                </c:pt>
                <c:pt idx="115">
                  <c:v>1992 Q4</c:v>
                </c:pt>
                <c:pt idx="116">
                  <c:v>1993 Q1</c:v>
                </c:pt>
                <c:pt idx="117">
                  <c:v>1993 Q2</c:v>
                </c:pt>
                <c:pt idx="118">
                  <c:v>1993 Q3</c:v>
                </c:pt>
                <c:pt idx="119">
                  <c:v>1993 Q4</c:v>
                </c:pt>
                <c:pt idx="120">
                  <c:v>1994 Q1</c:v>
                </c:pt>
                <c:pt idx="121">
                  <c:v>1994 Q2</c:v>
                </c:pt>
                <c:pt idx="122">
                  <c:v>1994 Q3</c:v>
                </c:pt>
                <c:pt idx="123">
                  <c:v>1994 Q4</c:v>
                </c:pt>
                <c:pt idx="124">
                  <c:v>1995 Q1</c:v>
                </c:pt>
                <c:pt idx="125">
                  <c:v>1995 Q2</c:v>
                </c:pt>
                <c:pt idx="126">
                  <c:v>1995 Q3</c:v>
                </c:pt>
                <c:pt idx="127">
                  <c:v>1995 Q4</c:v>
                </c:pt>
                <c:pt idx="128">
                  <c:v>1996 Q1</c:v>
                </c:pt>
                <c:pt idx="129">
                  <c:v>1996 Q2</c:v>
                </c:pt>
                <c:pt idx="130">
                  <c:v>1996 Q3</c:v>
                </c:pt>
                <c:pt idx="131">
                  <c:v>1996 Q4</c:v>
                </c:pt>
                <c:pt idx="132">
                  <c:v>1997 Q1</c:v>
                </c:pt>
                <c:pt idx="133">
                  <c:v>1997 Q2</c:v>
                </c:pt>
                <c:pt idx="134">
                  <c:v>1997 Q3</c:v>
                </c:pt>
                <c:pt idx="135">
                  <c:v>1997 Q4</c:v>
                </c:pt>
                <c:pt idx="136">
                  <c:v>1998 Q1</c:v>
                </c:pt>
                <c:pt idx="137">
                  <c:v>1998 Q2</c:v>
                </c:pt>
                <c:pt idx="138">
                  <c:v>1998 Q3</c:v>
                </c:pt>
                <c:pt idx="139">
                  <c:v>1998 Q4</c:v>
                </c:pt>
                <c:pt idx="140">
                  <c:v>1999 Q1</c:v>
                </c:pt>
                <c:pt idx="141">
                  <c:v>1999 Q2</c:v>
                </c:pt>
                <c:pt idx="142">
                  <c:v>1999 Q3</c:v>
                </c:pt>
                <c:pt idx="143">
                  <c:v>1999 Q4</c:v>
                </c:pt>
                <c:pt idx="144">
                  <c:v>2000 Q1</c:v>
                </c:pt>
                <c:pt idx="145">
                  <c:v>2000 Q2</c:v>
                </c:pt>
                <c:pt idx="146">
                  <c:v>2000 Q3</c:v>
                </c:pt>
                <c:pt idx="147">
                  <c:v>2000 Q4</c:v>
                </c:pt>
                <c:pt idx="148">
                  <c:v>2001 Q1</c:v>
                </c:pt>
                <c:pt idx="149">
                  <c:v>2001 Q2</c:v>
                </c:pt>
                <c:pt idx="150">
                  <c:v>2001 Q3</c:v>
                </c:pt>
                <c:pt idx="151">
                  <c:v>2001 Q4</c:v>
                </c:pt>
                <c:pt idx="152">
                  <c:v>2002 Q1</c:v>
                </c:pt>
                <c:pt idx="153">
                  <c:v>2002 Q2</c:v>
                </c:pt>
                <c:pt idx="154">
                  <c:v>2002 Q3</c:v>
                </c:pt>
                <c:pt idx="155">
                  <c:v>2002 Q4</c:v>
                </c:pt>
                <c:pt idx="156">
                  <c:v>2003 Q1</c:v>
                </c:pt>
                <c:pt idx="157">
                  <c:v>2003 Q2</c:v>
                </c:pt>
                <c:pt idx="158">
                  <c:v>2003 Q3</c:v>
                </c:pt>
                <c:pt idx="159">
                  <c:v>2003 Q4</c:v>
                </c:pt>
                <c:pt idx="160">
                  <c:v>2004 Q1</c:v>
                </c:pt>
                <c:pt idx="161">
                  <c:v>2004 Q2</c:v>
                </c:pt>
                <c:pt idx="162">
                  <c:v>2004 Q3</c:v>
                </c:pt>
                <c:pt idx="163">
                  <c:v>2004 Q4</c:v>
                </c:pt>
                <c:pt idx="164">
                  <c:v>2005 Q1</c:v>
                </c:pt>
                <c:pt idx="165">
                  <c:v>2005 Q2</c:v>
                </c:pt>
                <c:pt idx="166">
                  <c:v>2005 Q3</c:v>
                </c:pt>
                <c:pt idx="167">
                  <c:v>2005 Q4</c:v>
                </c:pt>
                <c:pt idx="168">
                  <c:v>2006 Q1</c:v>
                </c:pt>
                <c:pt idx="169">
                  <c:v>2006 Q2</c:v>
                </c:pt>
                <c:pt idx="170">
                  <c:v>2006 Q3</c:v>
                </c:pt>
                <c:pt idx="171">
                  <c:v>2006 Q4</c:v>
                </c:pt>
                <c:pt idx="172">
                  <c:v>2007 Q1</c:v>
                </c:pt>
                <c:pt idx="173">
                  <c:v>2007 Q2</c:v>
                </c:pt>
                <c:pt idx="174">
                  <c:v>2007 Q3</c:v>
                </c:pt>
                <c:pt idx="175">
                  <c:v>2007 Q4</c:v>
                </c:pt>
                <c:pt idx="176">
                  <c:v>2008 Q1</c:v>
                </c:pt>
                <c:pt idx="177">
                  <c:v>2008 Q2</c:v>
                </c:pt>
                <c:pt idx="178">
                  <c:v>2008 Q3</c:v>
                </c:pt>
                <c:pt idx="179">
                  <c:v>2008 Q4</c:v>
                </c:pt>
                <c:pt idx="180">
                  <c:v>2009 Q1</c:v>
                </c:pt>
                <c:pt idx="181">
                  <c:v>2009 Q2</c:v>
                </c:pt>
                <c:pt idx="182">
                  <c:v>2009 Q3</c:v>
                </c:pt>
                <c:pt idx="183">
                  <c:v>2009 Q4</c:v>
                </c:pt>
                <c:pt idx="184">
                  <c:v>2010 Q1</c:v>
                </c:pt>
                <c:pt idx="185">
                  <c:v>2010 Q2</c:v>
                </c:pt>
                <c:pt idx="186">
                  <c:v>2010 Q3</c:v>
                </c:pt>
                <c:pt idx="187">
                  <c:v>2010 Q4</c:v>
                </c:pt>
                <c:pt idx="188">
                  <c:v>2011 Q1</c:v>
                </c:pt>
              </c:strCache>
            </c:strRef>
          </c:cat>
          <c:val>
            <c:numRef>
              <c:f>'Blue Book 2010 0KS'!$K$118:$K$306</c:f>
              <c:numCache>
                <c:formatCode>General</c:formatCode>
                <c:ptCount val="189"/>
                <c:pt idx="0">
                  <c:v>7544</c:v>
                </c:pt>
                <c:pt idx="1">
                  <c:v>7637</c:v>
                </c:pt>
                <c:pt idx="2">
                  <c:v>7913</c:v>
                </c:pt>
                <c:pt idx="3">
                  <c:v>7938</c:v>
                </c:pt>
                <c:pt idx="4">
                  <c:v>8102</c:v>
                </c:pt>
                <c:pt idx="5">
                  <c:v>7853</c:v>
                </c:pt>
                <c:pt idx="6">
                  <c:v>8021</c:v>
                </c:pt>
                <c:pt idx="7">
                  <c:v>7982</c:v>
                </c:pt>
                <c:pt idx="8">
                  <c:v>8453</c:v>
                </c:pt>
                <c:pt idx="9">
                  <c:v>8821</c:v>
                </c:pt>
                <c:pt idx="10">
                  <c:v>8157</c:v>
                </c:pt>
                <c:pt idx="11">
                  <c:v>7989</c:v>
                </c:pt>
                <c:pt idx="12">
                  <c:v>8388</c:v>
                </c:pt>
                <c:pt idx="13">
                  <c:v>8564</c:v>
                </c:pt>
                <c:pt idx="14">
                  <c:v>8980</c:v>
                </c:pt>
                <c:pt idx="15">
                  <c:v>9552</c:v>
                </c:pt>
                <c:pt idx="16">
                  <c:v>9924</c:v>
                </c:pt>
                <c:pt idx="17">
                  <c:v>8634</c:v>
                </c:pt>
                <c:pt idx="18">
                  <c:v>9192</c:v>
                </c:pt>
                <c:pt idx="19">
                  <c:v>9603</c:v>
                </c:pt>
                <c:pt idx="20">
                  <c:v>8818</c:v>
                </c:pt>
                <c:pt idx="21">
                  <c:v>9381</c:v>
                </c:pt>
                <c:pt idx="22">
                  <c:v>9470</c:v>
                </c:pt>
                <c:pt idx="23">
                  <c:v>9487</c:v>
                </c:pt>
                <c:pt idx="24">
                  <c:v>9498</c:v>
                </c:pt>
                <c:pt idx="25">
                  <c:v>9799</c:v>
                </c:pt>
                <c:pt idx="26">
                  <c:v>9735</c:v>
                </c:pt>
                <c:pt idx="27">
                  <c:v>9888</c:v>
                </c:pt>
                <c:pt idx="28">
                  <c:v>10164</c:v>
                </c:pt>
                <c:pt idx="29">
                  <c:v>10382</c:v>
                </c:pt>
                <c:pt idx="30">
                  <c:v>11201</c:v>
                </c:pt>
                <c:pt idx="31">
                  <c:v>11328</c:v>
                </c:pt>
                <c:pt idx="32">
                  <c:v>11234</c:v>
                </c:pt>
                <c:pt idx="33">
                  <c:v>11891</c:v>
                </c:pt>
                <c:pt idx="34">
                  <c:v>11951</c:v>
                </c:pt>
                <c:pt idx="35">
                  <c:v>12688</c:v>
                </c:pt>
                <c:pt idx="36">
                  <c:v>13349</c:v>
                </c:pt>
                <c:pt idx="37">
                  <c:v>12492</c:v>
                </c:pt>
                <c:pt idx="38">
                  <c:v>12537</c:v>
                </c:pt>
                <c:pt idx="39">
                  <c:v>12210</c:v>
                </c:pt>
                <c:pt idx="40">
                  <c:v>11312</c:v>
                </c:pt>
                <c:pt idx="41">
                  <c:v>11531</c:v>
                </c:pt>
                <c:pt idx="42">
                  <c:v>11408</c:v>
                </c:pt>
                <c:pt idx="43">
                  <c:v>11930</c:v>
                </c:pt>
                <c:pt idx="44">
                  <c:v>11334</c:v>
                </c:pt>
                <c:pt idx="45">
                  <c:v>11773</c:v>
                </c:pt>
                <c:pt idx="46">
                  <c:v>11932</c:v>
                </c:pt>
                <c:pt idx="47">
                  <c:v>11547</c:v>
                </c:pt>
                <c:pt idx="48">
                  <c:v>11835</c:v>
                </c:pt>
                <c:pt idx="49">
                  <c:v>11991</c:v>
                </c:pt>
                <c:pt idx="50">
                  <c:v>11908</c:v>
                </c:pt>
                <c:pt idx="51">
                  <c:v>12301</c:v>
                </c:pt>
                <c:pt idx="52">
                  <c:v>11682</c:v>
                </c:pt>
                <c:pt idx="53">
                  <c:v>11453</c:v>
                </c:pt>
                <c:pt idx="54">
                  <c:v>11932</c:v>
                </c:pt>
                <c:pt idx="55">
                  <c:v>11808</c:v>
                </c:pt>
                <c:pt idx="56">
                  <c:v>12832</c:v>
                </c:pt>
                <c:pt idx="57">
                  <c:v>12509</c:v>
                </c:pt>
                <c:pt idx="58">
                  <c:v>13186</c:v>
                </c:pt>
                <c:pt idx="59">
                  <c:v>12857</c:v>
                </c:pt>
                <c:pt idx="60">
                  <c:v>12921</c:v>
                </c:pt>
                <c:pt idx="61">
                  <c:v>15275</c:v>
                </c:pt>
                <c:pt idx="62">
                  <c:v>12672</c:v>
                </c:pt>
                <c:pt idx="63">
                  <c:v>13999</c:v>
                </c:pt>
                <c:pt idx="64">
                  <c:v>14559</c:v>
                </c:pt>
                <c:pt idx="65">
                  <c:v>13369</c:v>
                </c:pt>
                <c:pt idx="66">
                  <c:v>13714</c:v>
                </c:pt>
                <c:pt idx="67">
                  <c:v>13011</c:v>
                </c:pt>
                <c:pt idx="68">
                  <c:v>13539</c:v>
                </c:pt>
                <c:pt idx="69">
                  <c:v>13964</c:v>
                </c:pt>
                <c:pt idx="70">
                  <c:v>13816</c:v>
                </c:pt>
                <c:pt idx="71">
                  <c:v>13795</c:v>
                </c:pt>
                <c:pt idx="72">
                  <c:v>13391</c:v>
                </c:pt>
                <c:pt idx="73">
                  <c:v>13755</c:v>
                </c:pt>
                <c:pt idx="74">
                  <c:v>14157</c:v>
                </c:pt>
                <c:pt idx="75">
                  <c:v>14844</c:v>
                </c:pt>
                <c:pt idx="76">
                  <c:v>15510</c:v>
                </c:pt>
                <c:pt idx="77">
                  <c:v>15090</c:v>
                </c:pt>
                <c:pt idx="78">
                  <c:v>15446</c:v>
                </c:pt>
                <c:pt idx="79">
                  <c:v>15355</c:v>
                </c:pt>
                <c:pt idx="80">
                  <c:v>15493</c:v>
                </c:pt>
                <c:pt idx="81">
                  <c:v>15965</c:v>
                </c:pt>
                <c:pt idx="82">
                  <c:v>15215</c:v>
                </c:pt>
                <c:pt idx="83">
                  <c:v>16003</c:v>
                </c:pt>
                <c:pt idx="84">
                  <c:v>16281</c:v>
                </c:pt>
                <c:pt idx="85">
                  <c:v>16093</c:v>
                </c:pt>
                <c:pt idx="86">
                  <c:v>16668</c:v>
                </c:pt>
                <c:pt idx="87">
                  <c:v>16981</c:v>
                </c:pt>
                <c:pt idx="88">
                  <c:v>17436</c:v>
                </c:pt>
                <c:pt idx="89">
                  <c:v>18046</c:v>
                </c:pt>
                <c:pt idx="90">
                  <c:v>17962</c:v>
                </c:pt>
                <c:pt idx="91">
                  <c:v>18238</c:v>
                </c:pt>
                <c:pt idx="92">
                  <c:v>18300</c:v>
                </c:pt>
                <c:pt idx="93">
                  <c:v>18720</c:v>
                </c:pt>
                <c:pt idx="94">
                  <c:v>19022</c:v>
                </c:pt>
                <c:pt idx="95">
                  <c:v>19504</c:v>
                </c:pt>
                <c:pt idx="96">
                  <c:v>20196</c:v>
                </c:pt>
                <c:pt idx="97">
                  <c:v>20319</c:v>
                </c:pt>
                <c:pt idx="98">
                  <c:v>20958</c:v>
                </c:pt>
                <c:pt idx="99">
                  <c:v>21024</c:v>
                </c:pt>
                <c:pt idx="100">
                  <c:v>21422</c:v>
                </c:pt>
                <c:pt idx="101">
                  <c:v>21611</c:v>
                </c:pt>
                <c:pt idx="102">
                  <c:v>21175</c:v>
                </c:pt>
                <c:pt idx="103">
                  <c:v>21304</c:v>
                </c:pt>
                <c:pt idx="104">
                  <c:v>21328</c:v>
                </c:pt>
                <c:pt idx="105">
                  <c:v>21326</c:v>
                </c:pt>
                <c:pt idx="106">
                  <c:v>20778</c:v>
                </c:pt>
                <c:pt idx="107">
                  <c:v>20461</c:v>
                </c:pt>
                <c:pt idx="108">
                  <c:v>19878</c:v>
                </c:pt>
                <c:pt idx="109">
                  <c:v>19142</c:v>
                </c:pt>
                <c:pt idx="110">
                  <c:v>19752</c:v>
                </c:pt>
                <c:pt idx="111">
                  <c:v>19172</c:v>
                </c:pt>
                <c:pt idx="112">
                  <c:v>18948</c:v>
                </c:pt>
                <c:pt idx="113">
                  <c:v>19371</c:v>
                </c:pt>
                <c:pt idx="114">
                  <c:v>19493</c:v>
                </c:pt>
                <c:pt idx="115">
                  <c:v>19507</c:v>
                </c:pt>
                <c:pt idx="116">
                  <c:v>19632</c:v>
                </c:pt>
                <c:pt idx="117">
                  <c:v>19444</c:v>
                </c:pt>
                <c:pt idx="118">
                  <c:v>19955</c:v>
                </c:pt>
                <c:pt idx="119">
                  <c:v>20175</c:v>
                </c:pt>
                <c:pt idx="120">
                  <c:v>20264</c:v>
                </c:pt>
                <c:pt idx="121">
                  <c:v>20548</c:v>
                </c:pt>
                <c:pt idx="122">
                  <c:v>20629</c:v>
                </c:pt>
                <c:pt idx="123">
                  <c:v>20422</c:v>
                </c:pt>
                <c:pt idx="124">
                  <c:v>20593</c:v>
                </c:pt>
                <c:pt idx="125">
                  <c:v>20877</c:v>
                </c:pt>
                <c:pt idx="126">
                  <c:v>20940</c:v>
                </c:pt>
                <c:pt idx="127">
                  <c:v>21444</c:v>
                </c:pt>
                <c:pt idx="128">
                  <c:v>21480</c:v>
                </c:pt>
                <c:pt idx="129">
                  <c:v>22061</c:v>
                </c:pt>
                <c:pt idx="130">
                  <c:v>22549</c:v>
                </c:pt>
                <c:pt idx="131">
                  <c:v>22570</c:v>
                </c:pt>
                <c:pt idx="132">
                  <c:v>22322</c:v>
                </c:pt>
                <c:pt idx="133">
                  <c:v>23198</c:v>
                </c:pt>
                <c:pt idx="134">
                  <c:v>23120</c:v>
                </c:pt>
                <c:pt idx="135">
                  <c:v>23347</c:v>
                </c:pt>
                <c:pt idx="136">
                  <c:v>24229</c:v>
                </c:pt>
                <c:pt idx="137">
                  <c:v>23494</c:v>
                </c:pt>
                <c:pt idx="138">
                  <c:v>23843</c:v>
                </c:pt>
                <c:pt idx="139">
                  <c:v>24391</c:v>
                </c:pt>
                <c:pt idx="140">
                  <c:v>24932</c:v>
                </c:pt>
                <c:pt idx="141">
                  <c:v>25182</c:v>
                </c:pt>
                <c:pt idx="142">
                  <c:v>24954</c:v>
                </c:pt>
                <c:pt idx="143">
                  <c:v>25160</c:v>
                </c:pt>
                <c:pt idx="144">
                  <c:v>25455</c:v>
                </c:pt>
                <c:pt idx="145">
                  <c:v>25823</c:v>
                </c:pt>
                <c:pt idx="146">
                  <c:v>26106</c:v>
                </c:pt>
                <c:pt idx="147">
                  <c:v>26337</c:v>
                </c:pt>
                <c:pt idx="148">
                  <c:v>26403</c:v>
                </c:pt>
                <c:pt idx="149">
                  <c:v>26236</c:v>
                </c:pt>
                <c:pt idx="150">
                  <c:v>26581</c:v>
                </c:pt>
                <c:pt idx="151">
                  <c:v>26955</c:v>
                </c:pt>
                <c:pt idx="152">
                  <c:v>27070</c:v>
                </c:pt>
                <c:pt idx="153">
                  <c:v>27452</c:v>
                </c:pt>
                <c:pt idx="154">
                  <c:v>27646</c:v>
                </c:pt>
                <c:pt idx="155">
                  <c:v>27387</c:v>
                </c:pt>
                <c:pt idx="156">
                  <c:v>28086</c:v>
                </c:pt>
                <c:pt idx="157">
                  <c:v>28251</c:v>
                </c:pt>
                <c:pt idx="158">
                  <c:v>28212</c:v>
                </c:pt>
                <c:pt idx="159">
                  <c:v>28184</c:v>
                </c:pt>
                <c:pt idx="160">
                  <c:v>27932</c:v>
                </c:pt>
                <c:pt idx="161">
                  <c:v>28343</c:v>
                </c:pt>
                <c:pt idx="162">
                  <c:v>28570</c:v>
                </c:pt>
                <c:pt idx="163">
                  <c:v>29288</c:v>
                </c:pt>
                <c:pt idx="164">
                  <c:v>29368</c:v>
                </c:pt>
                <c:pt idx="165">
                  <c:v>29902</c:v>
                </c:pt>
                <c:pt idx="166">
                  <c:v>29410</c:v>
                </c:pt>
                <c:pt idx="167">
                  <c:v>29655</c:v>
                </c:pt>
                <c:pt idx="168">
                  <c:v>29718</c:v>
                </c:pt>
                <c:pt idx="169">
                  <c:v>30000</c:v>
                </c:pt>
                <c:pt idx="170">
                  <c:v>29852</c:v>
                </c:pt>
                <c:pt idx="171">
                  <c:v>30409</c:v>
                </c:pt>
                <c:pt idx="172">
                  <c:v>30941</c:v>
                </c:pt>
                <c:pt idx="173">
                  <c:v>31008</c:v>
                </c:pt>
                <c:pt idx="174">
                  <c:v>32000</c:v>
                </c:pt>
                <c:pt idx="175">
                  <c:v>32921</c:v>
                </c:pt>
                <c:pt idx="176">
                  <c:v>33173</c:v>
                </c:pt>
                <c:pt idx="177">
                  <c:v>31471</c:v>
                </c:pt>
                <c:pt idx="178">
                  <c:v>30188</c:v>
                </c:pt>
                <c:pt idx="179">
                  <c:v>29141</c:v>
                </c:pt>
                <c:pt idx="180">
                  <c:v>28807</c:v>
                </c:pt>
                <c:pt idx="181">
                  <c:v>29022</c:v>
                </c:pt>
                <c:pt idx="182">
                  <c:v>29112</c:v>
                </c:pt>
                <c:pt idx="183">
                  <c:v>30956</c:v>
                </c:pt>
                <c:pt idx="184">
                  <c:v>30180</c:v>
                </c:pt>
                <c:pt idx="185">
                  <c:v>29750</c:v>
                </c:pt>
                <c:pt idx="186">
                  <c:v>29211</c:v>
                </c:pt>
                <c:pt idx="187">
                  <c:v>29125</c:v>
                </c:pt>
                <c:pt idx="188">
                  <c:v>29515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'Blue Book 2010 0KS'!$M$9</c:f>
              <c:strCache>
                <c:ptCount val="1"/>
                <c:pt idx="0">
                  <c:v>Recreation and culture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cat>
            <c:strRef>
              <c:f>'Blue Book 2010 0KS'!$A$118:$A$306</c:f>
              <c:strCache>
                <c:ptCount val="189"/>
                <c:pt idx="0">
                  <c:v>1964 Q1</c:v>
                </c:pt>
                <c:pt idx="1">
                  <c:v>1964 Q2</c:v>
                </c:pt>
                <c:pt idx="2">
                  <c:v>1964 Q3</c:v>
                </c:pt>
                <c:pt idx="3">
                  <c:v>1964 Q4</c:v>
                </c:pt>
                <c:pt idx="4">
                  <c:v>1965 Q1</c:v>
                </c:pt>
                <c:pt idx="5">
                  <c:v>1965 Q2</c:v>
                </c:pt>
                <c:pt idx="6">
                  <c:v>1965 Q3</c:v>
                </c:pt>
                <c:pt idx="7">
                  <c:v>1965 Q4</c:v>
                </c:pt>
                <c:pt idx="8">
                  <c:v>1966 Q1</c:v>
                </c:pt>
                <c:pt idx="9">
                  <c:v>1966 Q2</c:v>
                </c:pt>
                <c:pt idx="10">
                  <c:v>1966 Q3</c:v>
                </c:pt>
                <c:pt idx="11">
                  <c:v>1966 Q4</c:v>
                </c:pt>
                <c:pt idx="12">
                  <c:v>1967 Q1</c:v>
                </c:pt>
                <c:pt idx="13">
                  <c:v>1967 Q2</c:v>
                </c:pt>
                <c:pt idx="14">
                  <c:v>1967 Q3</c:v>
                </c:pt>
                <c:pt idx="15">
                  <c:v>1967 Q4</c:v>
                </c:pt>
                <c:pt idx="16">
                  <c:v>1968 Q1</c:v>
                </c:pt>
                <c:pt idx="17">
                  <c:v>1968 Q2</c:v>
                </c:pt>
                <c:pt idx="18">
                  <c:v>1968 Q3</c:v>
                </c:pt>
                <c:pt idx="19">
                  <c:v>1968 Q4</c:v>
                </c:pt>
                <c:pt idx="20">
                  <c:v>1969 Q1</c:v>
                </c:pt>
                <c:pt idx="21">
                  <c:v>1969 Q2</c:v>
                </c:pt>
                <c:pt idx="22">
                  <c:v>1969 Q3</c:v>
                </c:pt>
                <c:pt idx="23">
                  <c:v>1969 Q4</c:v>
                </c:pt>
                <c:pt idx="24">
                  <c:v>1970 Q1</c:v>
                </c:pt>
                <c:pt idx="25">
                  <c:v>1970 Q2</c:v>
                </c:pt>
                <c:pt idx="26">
                  <c:v>1970 Q3</c:v>
                </c:pt>
                <c:pt idx="27">
                  <c:v>1970 Q4</c:v>
                </c:pt>
                <c:pt idx="28">
                  <c:v>1971 Q1</c:v>
                </c:pt>
                <c:pt idx="29">
                  <c:v>1971 Q2</c:v>
                </c:pt>
                <c:pt idx="30">
                  <c:v>1971 Q3</c:v>
                </c:pt>
                <c:pt idx="31">
                  <c:v>1971 Q4</c:v>
                </c:pt>
                <c:pt idx="32">
                  <c:v>1972 Q1</c:v>
                </c:pt>
                <c:pt idx="33">
                  <c:v>1972 Q2</c:v>
                </c:pt>
                <c:pt idx="34">
                  <c:v>1972 Q3</c:v>
                </c:pt>
                <c:pt idx="35">
                  <c:v>1972 Q4</c:v>
                </c:pt>
                <c:pt idx="36">
                  <c:v>1973 Q1</c:v>
                </c:pt>
                <c:pt idx="37">
                  <c:v>1973 Q2</c:v>
                </c:pt>
                <c:pt idx="38">
                  <c:v>1973 Q3</c:v>
                </c:pt>
                <c:pt idx="39">
                  <c:v>1973 Q4</c:v>
                </c:pt>
                <c:pt idx="40">
                  <c:v>1974 Q1</c:v>
                </c:pt>
                <c:pt idx="41">
                  <c:v>1974 Q2</c:v>
                </c:pt>
                <c:pt idx="42">
                  <c:v>1974 Q3</c:v>
                </c:pt>
                <c:pt idx="43">
                  <c:v>1974 Q4</c:v>
                </c:pt>
                <c:pt idx="44">
                  <c:v>1975 Q1</c:v>
                </c:pt>
                <c:pt idx="45">
                  <c:v>1975 Q2</c:v>
                </c:pt>
                <c:pt idx="46">
                  <c:v>1975 Q3</c:v>
                </c:pt>
                <c:pt idx="47">
                  <c:v>1975 Q4</c:v>
                </c:pt>
                <c:pt idx="48">
                  <c:v>1976 Q1</c:v>
                </c:pt>
                <c:pt idx="49">
                  <c:v>1976 Q2</c:v>
                </c:pt>
                <c:pt idx="50">
                  <c:v>1976 Q3</c:v>
                </c:pt>
                <c:pt idx="51">
                  <c:v>1976 Q4</c:v>
                </c:pt>
                <c:pt idx="52">
                  <c:v>1977 Q1</c:v>
                </c:pt>
                <c:pt idx="53">
                  <c:v>1977 Q2</c:v>
                </c:pt>
                <c:pt idx="54">
                  <c:v>1977 Q3</c:v>
                </c:pt>
                <c:pt idx="55">
                  <c:v>1977 Q4</c:v>
                </c:pt>
                <c:pt idx="56">
                  <c:v>1978 Q1</c:v>
                </c:pt>
                <c:pt idx="57">
                  <c:v>1978 Q2</c:v>
                </c:pt>
                <c:pt idx="58">
                  <c:v>1978 Q3</c:v>
                </c:pt>
                <c:pt idx="59">
                  <c:v>1978 Q4</c:v>
                </c:pt>
                <c:pt idx="60">
                  <c:v>1979 Q1</c:v>
                </c:pt>
                <c:pt idx="61">
                  <c:v>1979 Q2</c:v>
                </c:pt>
                <c:pt idx="62">
                  <c:v>1979 Q3</c:v>
                </c:pt>
                <c:pt idx="63">
                  <c:v>1979 Q4</c:v>
                </c:pt>
                <c:pt idx="64">
                  <c:v>1980 Q1</c:v>
                </c:pt>
                <c:pt idx="65">
                  <c:v>1980 Q2</c:v>
                </c:pt>
                <c:pt idx="66">
                  <c:v>1980 Q3</c:v>
                </c:pt>
                <c:pt idx="67">
                  <c:v>1980 Q4</c:v>
                </c:pt>
                <c:pt idx="68">
                  <c:v>1981 Q1</c:v>
                </c:pt>
                <c:pt idx="69">
                  <c:v>1981 Q2</c:v>
                </c:pt>
                <c:pt idx="70">
                  <c:v>1981 Q3</c:v>
                </c:pt>
                <c:pt idx="71">
                  <c:v>1981 Q4</c:v>
                </c:pt>
                <c:pt idx="72">
                  <c:v>1982 Q1</c:v>
                </c:pt>
                <c:pt idx="73">
                  <c:v>1982 Q2</c:v>
                </c:pt>
                <c:pt idx="74">
                  <c:v>1982 Q3</c:v>
                </c:pt>
                <c:pt idx="75">
                  <c:v>1982 Q4</c:v>
                </c:pt>
                <c:pt idx="76">
                  <c:v>1983 Q1</c:v>
                </c:pt>
                <c:pt idx="77">
                  <c:v>1983 Q2</c:v>
                </c:pt>
                <c:pt idx="78">
                  <c:v>1983 Q3</c:v>
                </c:pt>
                <c:pt idx="79">
                  <c:v>1983 Q4</c:v>
                </c:pt>
                <c:pt idx="80">
                  <c:v>1984 Q1</c:v>
                </c:pt>
                <c:pt idx="81">
                  <c:v>1984 Q2</c:v>
                </c:pt>
                <c:pt idx="82">
                  <c:v>1984 Q3</c:v>
                </c:pt>
                <c:pt idx="83">
                  <c:v>1984 Q4</c:v>
                </c:pt>
                <c:pt idx="84">
                  <c:v>1985 Q1</c:v>
                </c:pt>
                <c:pt idx="85">
                  <c:v>1985 Q2</c:v>
                </c:pt>
                <c:pt idx="86">
                  <c:v>1985 Q3</c:v>
                </c:pt>
                <c:pt idx="87">
                  <c:v>1985 Q4</c:v>
                </c:pt>
                <c:pt idx="88">
                  <c:v>1986 Q1</c:v>
                </c:pt>
                <c:pt idx="89">
                  <c:v>1986 Q2</c:v>
                </c:pt>
                <c:pt idx="90">
                  <c:v>1986 Q3</c:v>
                </c:pt>
                <c:pt idx="91">
                  <c:v>1986 Q4</c:v>
                </c:pt>
                <c:pt idx="92">
                  <c:v>1987 Q1</c:v>
                </c:pt>
                <c:pt idx="93">
                  <c:v>1987 Q2</c:v>
                </c:pt>
                <c:pt idx="94">
                  <c:v>1987 Q3</c:v>
                </c:pt>
                <c:pt idx="95">
                  <c:v>1987 Q4</c:v>
                </c:pt>
                <c:pt idx="96">
                  <c:v>1988 Q1</c:v>
                </c:pt>
                <c:pt idx="97">
                  <c:v>1988 Q2</c:v>
                </c:pt>
                <c:pt idx="98">
                  <c:v>1988 Q3</c:v>
                </c:pt>
                <c:pt idx="99">
                  <c:v>1988 Q4</c:v>
                </c:pt>
                <c:pt idx="100">
                  <c:v>1989 Q1</c:v>
                </c:pt>
                <c:pt idx="101">
                  <c:v>1989 Q2</c:v>
                </c:pt>
                <c:pt idx="102">
                  <c:v>1989 Q3</c:v>
                </c:pt>
                <c:pt idx="103">
                  <c:v>1989 Q4</c:v>
                </c:pt>
                <c:pt idx="104">
                  <c:v>1990 Q1</c:v>
                </c:pt>
                <c:pt idx="105">
                  <c:v>1990 Q2</c:v>
                </c:pt>
                <c:pt idx="106">
                  <c:v>1990 Q3</c:v>
                </c:pt>
                <c:pt idx="107">
                  <c:v>1990 Q4</c:v>
                </c:pt>
                <c:pt idx="108">
                  <c:v>1991 Q1</c:v>
                </c:pt>
                <c:pt idx="109">
                  <c:v>1991 Q2</c:v>
                </c:pt>
                <c:pt idx="110">
                  <c:v>1991 Q3</c:v>
                </c:pt>
                <c:pt idx="111">
                  <c:v>1991 Q4</c:v>
                </c:pt>
                <c:pt idx="112">
                  <c:v>1992 Q1</c:v>
                </c:pt>
                <c:pt idx="113">
                  <c:v>1992 Q2</c:v>
                </c:pt>
                <c:pt idx="114">
                  <c:v>1992 Q3</c:v>
                </c:pt>
                <c:pt idx="115">
                  <c:v>1992 Q4</c:v>
                </c:pt>
                <c:pt idx="116">
                  <c:v>1993 Q1</c:v>
                </c:pt>
                <c:pt idx="117">
                  <c:v>1993 Q2</c:v>
                </c:pt>
                <c:pt idx="118">
                  <c:v>1993 Q3</c:v>
                </c:pt>
                <c:pt idx="119">
                  <c:v>1993 Q4</c:v>
                </c:pt>
                <c:pt idx="120">
                  <c:v>1994 Q1</c:v>
                </c:pt>
                <c:pt idx="121">
                  <c:v>1994 Q2</c:v>
                </c:pt>
                <c:pt idx="122">
                  <c:v>1994 Q3</c:v>
                </c:pt>
                <c:pt idx="123">
                  <c:v>1994 Q4</c:v>
                </c:pt>
                <c:pt idx="124">
                  <c:v>1995 Q1</c:v>
                </c:pt>
                <c:pt idx="125">
                  <c:v>1995 Q2</c:v>
                </c:pt>
                <c:pt idx="126">
                  <c:v>1995 Q3</c:v>
                </c:pt>
                <c:pt idx="127">
                  <c:v>1995 Q4</c:v>
                </c:pt>
                <c:pt idx="128">
                  <c:v>1996 Q1</c:v>
                </c:pt>
                <c:pt idx="129">
                  <c:v>1996 Q2</c:v>
                </c:pt>
                <c:pt idx="130">
                  <c:v>1996 Q3</c:v>
                </c:pt>
                <c:pt idx="131">
                  <c:v>1996 Q4</c:v>
                </c:pt>
                <c:pt idx="132">
                  <c:v>1997 Q1</c:v>
                </c:pt>
                <c:pt idx="133">
                  <c:v>1997 Q2</c:v>
                </c:pt>
                <c:pt idx="134">
                  <c:v>1997 Q3</c:v>
                </c:pt>
                <c:pt idx="135">
                  <c:v>1997 Q4</c:v>
                </c:pt>
                <c:pt idx="136">
                  <c:v>1998 Q1</c:v>
                </c:pt>
                <c:pt idx="137">
                  <c:v>1998 Q2</c:v>
                </c:pt>
                <c:pt idx="138">
                  <c:v>1998 Q3</c:v>
                </c:pt>
                <c:pt idx="139">
                  <c:v>1998 Q4</c:v>
                </c:pt>
                <c:pt idx="140">
                  <c:v>1999 Q1</c:v>
                </c:pt>
                <c:pt idx="141">
                  <c:v>1999 Q2</c:v>
                </c:pt>
                <c:pt idx="142">
                  <c:v>1999 Q3</c:v>
                </c:pt>
                <c:pt idx="143">
                  <c:v>1999 Q4</c:v>
                </c:pt>
                <c:pt idx="144">
                  <c:v>2000 Q1</c:v>
                </c:pt>
                <c:pt idx="145">
                  <c:v>2000 Q2</c:v>
                </c:pt>
                <c:pt idx="146">
                  <c:v>2000 Q3</c:v>
                </c:pt>
                <c:pt idx="147">
                  <c:v>2000 Q4</c:v>
                </c:pt>
                <c:pt idx="148">
                  <c:v>2001 Q1</c:v>
                </c:pt>
                <c:pt idx="149">
                  <c:v>2001 Q2</c:v>
                </c:pt>
                <c:pt idx="150">
                  <c:v>2001 Q3</c:v>
                </c:pt>
                <c:pt idx="151">
                  <c:v>2001 Q4</c:v>
                </c:pt>
                <c:pt idx="152">
                  <c:v>2002 Q1</c:v>
                </c:pt>
                <c:pt idx="153">
                  <c:v>2002 Q2</c:v>
                </c:pt>
                <c:pt idx="154">
                  <c:v>2002 Q3</c:v>
                </c:pt>
                <c:pt idx="155">
                  <c:v>2002 Q4</c:v>
                </c:pt>
                <c:pt idx="156">
                  <c:v>2003 Q1</c:v>
                </c:pt>
                <c:pt idx="157">
                  <c:v>2003 Q2</c:v>
                </c:pt>
                <c:pt idx="158">
                  <c:v>2003 Q3</c:v>
                </c:pt>
                <c:pt idx="159">
                  <c:v>2003 Q4</c:v>
                </c:pt>
                <c:pt idx="160">
                  <c:v>2004 Q1</c:v>
                </c:pt>
                <c:pt idx="161">
                  <c:v>2004 Q2</c:v>
                </c:pt>
                <c:pt idx="162">
                  <c:v>2004 Q3</c:v>
                </c:pt>
                <c:pt idx="163">
                  <c:v>2004 Q4</c:v>
                </c:pt>
                <c:pt idx="164">
                  <c:v>2005 Q1</c:v>
                </c:pt>
                <c:pt idx="165">
                  <c:v>2005 Q2</c:v>
                </c:pt>
                <c:pt idx="166">
                  <c:v>2005 Q3</c:v>
                </c:pt>
                <c:pt idx="167">
                  <c:v>2005 Q4</c:v>
                </c:pt>
                <c:pt idx="168">
                  <c:v>2006 Q1</c:v>
                </c:pt>
                <c:pt idx="169">
                  <c:v>2006 Q2</c:v>
                </c:pt>
                <c:pt idx="170">
                  <c:v>2006 Q3</c:v>
                </c:pt>
                <c:pt idx="171">
                  <c:v>2006 Q4</c:v>
                </c:pt>
                <c:pt idx="172">
                  <c:v>2007 Q1</c:v>
                </c:pt>
                <c:pt idx="173">
                  <c:v>2007 Q2</c:v>
                </c:pt>
                <c:pt idx="174">
                  <c:v>2007 Q3</c:v>
                </c:pt>
                <c:pt idx="175">
                  <c:v>2007 Q4</c:v>
                </c:pt>
                <c:pt idx="176">
                  <c:v>2008 Q1</c:v>
                </c:pt>
                <c:pt idx="177">
                  <c:v>2008 Q2</c:v>
                </c:pt>
                <c:pt idx="178">
                  <c:v>2008 Q3</c:v>
                </c:pt>
                <c:pt idx="179">
                  <c:v>2008 Q4</c:v>
                </c:pt>
                <c:pt idx="180">
                  <c:v>2009 Q1</c:v>
                </c:pt>
                <c:pt idx="181">
                  <c:v>2009 Q2</c:v>
                </c:pt>
                <c:pt idx="182">
                  <c:v>2009 Q3</c:v>
                </c:pt>
                <c:pt idx="183">
                  <c:v>2009 Q4</c:v>
                </c:pt>
                <c:pt idx="184">
                  <c:v>2010 Q1</c:v>
                </c:pt>
                <c:pt idx="185">
                  <c:v>2010 Q2</c:v>
                </c:pt>
                <c:pt idx="186">
                  <c:v>2010 Q3</c:v>
                </c:pt>
                <c:pt idx="187">
                  <c:v>2010 Q4</c:v>
                </c:pt>
                <c:pt idx="188">
                  <c:v>2011 Q1</c:v>
                </c:pt>
              </c:strCache>
            </c:strRef>
          </c:cat>
          <c:val>
            <c:numRef>
              <c:f>'Blue Book 2010 0KS'!$M$118:$M$306</c:f>
              <c:numCache>
                <c:formatCode>General</c:formatCode>
                <c:ptCount val="189"/>
                <c:pt idx="0">
                  <c:v>2354</c:v>
                </c:pt>
                <c:pt idx="1">
                  <c:v>2326</c:v>
                </c:pt>
                <c:pt idx="2">
                  <c:v>2313</c:v>
                </c:pt>
                <c:pt idx="3">
                  <c:v>2315</c:v>
                </c:pt>
                <c:pt idx="4">
                  <c:v>2323</c:v>
                </c:pt>
                <c:pt idx="5">
                  <c:v>2258</c:v>
                </c:pt>
                <c:pt idx="6">
                  <c:v>2326</c:v>
                </c:pt>
                <c:pt idx="7">
                  <c:v>2301</c:v>
                </c:pt>
                <c:pt idx="8">
                  <c:v>2338</c:v>
                </c:pt>
                <c:pt idx="9">
                  <c:v>2362</c:v>
                </c:pt>
                <c:pt idx="10">
                  <c:v>2377</c:v>
                </c:pt>
                <c:pt idx="11">
                  <c:v>2360</c:v>
                </c:pt>
                <c:pt idx="12">
                  <c:v>2441</c:v>
                </c:pt>
                <c:pt idx="13">
                  <c:v>2507</c:v>
                </c:pt>
                <c:pt idx="14">
                  <c:v>2572</c:v>
                </c:pt>
                <c:pt idx="15">
                  <c:v>2559</c:v>
                </c:pt>
                <c:pt idx="16">
                  <c:v>2725</c:v>
                </c:pt>
                <c:pt idx="17">
                  <c:v>2681</c:v>
                </c:pt>
                <c:pt idx="18">
                  <c:v>2744</c:v>
                </c:pt>
                <c:pt idx="19">
                  <c:v>2700</c:v>
                </c:pt>
                <c:pt idx="20">
                  <c:v>2671</c:v>
                </c:pt>
                <c:pt idx="21">
                  <c:v>2727</c:v>
                </c:pt>
                <c:pt idx="22">
                  <c:v>2777</c:v>
                </c:pt>
                <c:pt idx="23">
                  <c:v>2827</c:v>
                </c:pt>
                <c:pt idx="24">
                  <c:v>2831</c:v>
                </c:pt>
                <c:pt idx="25">
                  <c:v>2860</c:v>
                </c:pt>
                <c:pt idx="26">
                  <c:v>2939</c:v>
                </c:pt>
                <c:pt idx="27">
                  <c:v>2922</c:v>
                </c:pt>
                <c:pt idx="28">
                  <c:v>2939</c:v>
                </c:pt>
                <c:pt idx="29">
                  <c:v>3065</c:v>
                </c:pt>
                <c:pt idx="30">
                  <c:v>3145</c:v>
                </c:pt>
                <c:pt idx="31">
                  <c:v>3172</c:v>
                </c:pt>
                <c:pt idx="32">
                  <c:v>3265</c:v>
                </c:pt>
                <c:pt idx="33">
                  <c:v>3394</c:v>
                </c:pt>
                <c:pt idx="34">
                  <c:v>3510</c:v>
                </c:pt>
                <c:pt idx="35">
                  <c:v>3542</c:v>
                </c:pt>
                <c:pt idx="36">
                  <c:v>3720</c:v>
                </c:pt>
                <c:pt idx="37">
                  <c:v>3776</c:v>
                </c:pt>
                <c:pt idx="38">
                  <c:v>3834</c:v>
                </c:pt>
                <c:pt idx="39">
                  <c:v>3944</c:v>
                </c:pt>
                <c:pt idx="40">
                  <c:v>3966</c:v>
                </c:pt>
                <c:pt idx="41">
                  <c:v>3939</c:v>
                </c:pt>
                <c:pt idx="42">
                  <c:v>4072</c:v>
                </c:pt>
                <c:pt idx="43">
                  <c:v>4046</c:v>
                </c:pt>
                <c:pt idx="44">
                  <c:v>4126</c:v>
                </c:pt>
                <c:pt idx="45">
                  <c:v>4064</c:v>
                </c:pt>
                <c:pt idx="46">
                  <c:v>3877</c:v>
                </c:pt>
                <c:pt idx="47">
                  <c:v>3917</c:v>
                </c:pt>
                <c:pt idx="48">
                  <c:v>4050</c:v>
                </c:pt>
                <c:pt idx="49">
                  <c:v>4086</c:v>
                </c:pt>
                <c:pt idx="50">
                  <c:v>4146</c:v>
                </c:pt>
                <c:pt idx="51">
                  <c:v>4220</c:v>
                </c:pt>
                <c:pt idx="52">
                  <c:v>4179</c:v>
                </c:pt>
                <c:pt idx="53">
                  <c:v>4161</c:v>
                </c:pt>
                <c:pt idx="54">
                  <c:v>4261</c:v>
                </c:pt>
                <c:pt idx="55">
                  <c:v>4371</c:v>
                </c:pt>
                <c:pt idx="56">
                  <c:v>4523</c:v>
                </c:pt>
                <c:pt idx="57">
                  <c:v>4532</c:v>
                </c:pt>
                <c:pt idx="58">
                  <c:v>4638</c:v>
                </c:pt>
                <c:pt idx="59">
                  <c:v>4586</c:v>
                </c:pt>
                <c:pt idx="60">
                  <c:v>4716</c:v>
                </c:pt>
                <c:pt idx="61">
                  <c:v>4957</c:v>
                </c:pt>
                <c:pt idx="62">
                  <c:v>4838</c:v>
                </c:pt>
                <c:pt idx="63">
                  <c:v>4772</c:v>
                </c:pt>
                <c:pt idx="64">
                  <c:v>4887</c:v>
                </c:pt>
                <c:pt idx="65">
                  <c:v>4872</c:v>
                </c:pt>
                <c:pt idx="66">
                  <c:v>4939</c:v>
                </c:pt>
                <c:pt idx="67">
                  <c:v>4827</c:v>
                </c:pt>
                <c:pt idx="68">
                  <c:v>4861</c:v>
                </c:pt>
                <c:pt idx="69">
                  <c:v>4859</c:v>
                </c:pt>
                <c:pt idx="70">
                  <c:v>4887</c:v>
                </c:pt>
                <c:pt idx="71">
                  <c:v>4890</c:v>
                </c:pt>
                <c:pt idx="72">
                  <c:v>4888</c:v>
                </c:pt>
                <c:pt idx="73">
                  <c:v>4884</c:v>
                </c:pt>
                <c:pt idx="74">
                  <c:v>5007</c:v>
                </c:pt>
                <c:pt idx="75">
                  <c:v>5009</c:v>
                </c:pt>
                <c:pt idx="76">
                  <c:v>5176</c:v>
                </c:pt>
                <c:pt idx="77">
                  <c:v>5188</c:v>
                </c:pt>
                <c:pt idx="78">
                  <c:v>5240</c:v>
                </c:pt>
                <c:pt idx="79">
                  <c:v>5287</c:v>
                </c:pt>
                <c:pt idx="80">
                  <c:v>5416</c:v>
                </c:pt>
                <c:pt idx="81">
                  <c:v>5454</c:v>
                </c:pt>
                <c:pt idx="82">
                  <c:v>5517</c:v>
                </c:pt>
                <c:pt idx="83">
                  <c:v>5641</c:v>
                </c:pt>
                <c:pt idx="84">
                  <c:v>5592</c:v>
                </c:pt>
                <c:pt idx="85">
                  <c:v>5640</c:v>
                </c:pt>
                <c:pt idx="86">
                  <c:v>5812</c:v>
                </c:pt>
                <c:pt idx="87">
                  <c:v>5917</c:v>
                </c:pt>
                <c:pt idx="88">
                  <c:v>5920</c:v>
                </c:pt>
                <c:pt idx="89">
                  <c:v>6112</c:v>
                </c:pt>
                <c:pt idx="90">
                  <c:v>6336</c:v>
                </c:pt>
                <c:pt idx="91">
                  <c:v>6612</c:v>
                </c:pt>
                <c:pt idx="92">
                  <c:v>6618</c:v>
                </c:pt>
                <c:pt idx="93">
                  <c:v>6816</c:v>
                </c:pt>
                <c:pt idx="94">
                  <c:v>7065</c:v>
                </c:pt>
                <c:pt idx="95">
                  <c:v>7233</c:v>
                </c:pt>
                <c:pt idx="96">
                  <c:v>7410</c:v>
                </c:pt>
                <c:pt idx="97">
                  <c:v>7528</c:v>
                </c:pt>
                <c:pt idx="98">
                  <c:v>7711</c:v>
                </c:pt>
                <c:pt idx="99">
                  <c:v>7895</c:v>
                </c:pt>
                <c:pt idx="100">
                  <c:v>8122</c:v>
                </c:pt>
                <c:pt idx="101">
                  <c:v>8218</c:v>
                </c:pt>
                <c:pt idx="102">
                  <c:v>8353</c:v>
                </c:pt>
                <c:pt idx="103">
                  <c:v>8460</c:v>
                </c:pt>
                <c:pt idx="104">
                  <c:v>8999</c:v>
                </c:pt>
                <c:pt idx="105">
                  <c:v>8757</c:v>
                </c:pt>
                <c:pt idx="106">
                  <c:v>8664</c:v>
                </c:pt>
                <c:pt idx="107">
                  <c:v>8675</c:v>
                </c:pt>
                <c:pt idx="108">
                  <c:v>8609</c:v>
                </c:pt>
                <c:pt idx="109">
                  <c:v>8618</c:v>
                </c:pt>
                <c:pt idx="110">
                  <c:v>8563</c:v>
                </c:pt>
                <c:pt idx="111">
                  <c:v>8606</c:v>
                </c:pt>
                <c:pt idx="112">
                  <c:v>8516</c:v>
                </c:pt>
                <c:pt idx="113">
                  <c:v>8721</c:v>
                </c:pt>
                <c:pt idx="114">
                  <c:v>8864</c:v>
                </c:pt>
                <c:pt idx="115">
                  <c:v>8860</c:v>
                </c:pt>
                <c:pt idx="116">
                  <c:v>8982</c:v>
                </c:pt>
                <c:pt idx="117">
                  <c:v>9110</c:v>
                </c:pt>
                <c:pt idx="118">
                  <c:v>9256</c:v>
                </c:pt>
                <c:pt idx="119">
                  <c:v>9235</c:v>
                </c:pt>
                <c:pt idx="120">
                  <c:v>9660</c:v>
                </c:pt>
                <c:pt idx="121">
                  <c:v>9542</c:v>
                </c:pt>
                <c:pt idx="122">
                  <c:v>9732</c:v>
                </c:pt>
                <c:pt idx="123">
                  <c:v>9928</c:v>
                </c:pt>
                <c:pt idx="124">
                  <c:v>10392</c:v>
                </c:pt>
                <c:pt idx="125">
                  <c:v>10562</c:v>
                </c:pt>
                <c:pt idx="126">
                  <c:v>10879</c:v>
                </c:pt>
                <c:pt idx="127">
                  <c:v>11018</c:v>
                </c:pt>
                <c:pt idx="128">
                  <c:v>11280</c:v>
                </c:pt>
                <c:pt idx="129">
                  <c:v>11168</c:v>
                </c:pt>
                <c:pt idx="130">
                  <c:v>11369</c:v>
                </c:pt>
                <c:pt idx="131">
                  <c:v>11623</c:v>
                </c:pt>
                <c:pt idx="132">
                  <c:v>11906</c:v>
                </c:pt>
                <c:pt idx="133">
                  <c:v>12226</c:v>
                </c:pt>
                <c:pt idx="134">
                  <c:v>12177</c:v>
                </c:pt>
                <c:pt idx="135">
                  <c:v>12324</c:v>
                </c:pt>
                <c:pt idx="136">
                  <c:v>12807</c:v>
                </c:pt>
                <c:pt idx="137">
                  <c:v>13095</c:v>
                </c:pt>
                <c:pt idx="138">
                  <c:v>13526</c:v>
                </c:pt>
                <c:pt idx="139">
                  <c:v>14130</c:v>
                </c:pt>
                <c:pt idx="140">
                  <c:v>14292</c:v>
                </c:pt>
                <c:pt idx="141">
                  <c:v>14271</c:v>
                </c:pt>
                <c:pt idx="142">
                  <c:v>14881</c:v>
                </c:pt>
                <c:pt idx="143">
                  <c:v>15417</c:v>
                </c:pt>
                <c:pt idx="144">
                  <c:v>15928</c:v>
                </c:pt>
                <c:pt idx="145">
                  <c:v>15676</c:v>
                </c:pt>
                <c:pt idx="146">
                  <c:v>15843</c:v>
                </c:pt>
                <c:pt idx="147">
                  <c:v>15520</c:v>
                </c:pt>
                <c:pt idx="148">
                  <c:v>16309</c:v>
                </c:pt>
                <c:pt idx="149">
                  <c:v>16649</c:v>
                </c:pt>
                <c:pt idx="150">
                  <c:v>16940</c:v>
                </c:pt>
                <c:pt idx="151">
                  <c:v>17247</c:v>
                </c:pt>
                <c:pt idx="152">
                  <c:v>17874</c:v>
                </c:pt>
                <c:pt idx="153">
                  <c:v>17836</c:v>
                </c:pt>
                <c:pt idx="154">
                  <c:v>17863</c:v>
                </c:pt>
                <c:pt idx="155">
                  <c:v>18241</c:v>
                </c:pt>
                <c:pt idx="156">
                  <c:v>18703</c:v>
                </c:pt>
                <c:pt idx="157">
                  <c:v>19281</c:v>
                </c:pt>
                <c:pt idx="158">
                  <c:v>19851</c:v>
                </c:pt>
                <c:pt idx="159">
                  <c:v>20262</c:v>
                </c:pt>
                <c:pt idx="160">
                  <c:v>21031</c:v>
                </c:pt>
                <c:pt idx="161">
                  <c:v>21562</c:v>
                </c:pt>
                <c:pt idx="162">
                  <c:v>21394</c:v>
                </c:pt>
                <c:pt idx="163">
                  <c:v>21269</c:v>
                </c:pt>
                <c:pt idx="164">
                  <c:v>21657</c:v>
                </c:pt>
                <c:pt idx="165">
                  <c:v>21820</c:v>
                </c:pt>
                <c:pt idx="166">
                  <c:v>22477</c:v>
                </c:pt>
                <c:pt idx="167">
                  <c:v>23023</c:v>
                </c:pt>
                <c:pt idx="168">
                  <c:v>22679</c:v>
                </c:pt>
                <c:pt idx="169">
                  <c:v>23647</c:v>
                </c:pt>
                <c:pt idx="170">
                  <c:v>23803</c:v>
                </c:pt>
                <c:pt idx="171">
                  <c:v>23666</c:v>
                </c:pt>
                <c:pt idx="172">
                  <c:v>24209</c:v>
                </c:pt>
                <c:pt idx="173">
                  <c:v>24533</c:v>
                </c:pt>
                <c:pt idx="174">
                  <c:v>24883</c:v>
                </c:pt>
                <c:pt idx="175">
                  <c:v>24616</c:v>
                </c:pt>
                <c:pt idx="176">
                  <c:v>25388</c:v>
                </c:pt>
                <c:pt idx="177">
                  <c:v>25730</c:v>
                </c:pt>
                <c:pt idx="178">
                  <c:v>26650</c:v>
                </c:pt>
                <c:pt idx="179">
                  <c:v>26647</c:v>
                </c:pt>
                <c:pt idx="180">
                  <c:v>26747</c:v>
                </c:pt>
                <c:pt idx="181">
                  <c:v>26576</c:v>
                </c:pt>
                <c:pt idx="182">
                  <c:v>26666</c:v>
                </c:pt>
                <c:pt idx="183">
                  <c:v>27032</c:v>
                </c:pt>
                <c:pt idx="184">
                  <c:v>26425</c:v>
                </c:pt>
                <c:pt idx="185">
                  <c:v>27093</c:v>
                </c:pt>
                <c:pt idx="186">
                  <c:v>27743</c:v>
                </c:pt>
                <c:pt idx="187">
                  <c:v>27573</c:v>
                </c:pt>
                <c:pt idx="188">
                  <c:v>27620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723904"/>
        <c:axId val="101326848"/>
      </c:lineChart>
      <c:catAx>
        <c:axId val="777239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01326848"/>
        <c:crosses val="autoZero"/>
        <c:auto val="1"/>
        <c:lblAlgn val="ctr"/>
        <c:lblOffset val="100"/>
        <c:noMultiLvlLbl val="0"/>
      </c:catAx>
      <c:valAx>
        <c:axId val="1013268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£ millions</a:t>
                </a:r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crossAx val="77723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038894035304408"/>
          <c:y val="8.4990157480314951E-2"/>
          <c:w val="0.24176856569399421"/>
          <c:h val="0.26841841644794484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6DE90-D837-40F1-92CD-50E106F117E4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DDC26-A420-4A2A-9875-882320859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320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2517E-CB0F-4027-99C8-5DEE3640FB83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C5CE7-0C34-4399-B710-F6098596A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52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>
                <a:latin typeface="Arial" pitchFamily="34" charset="0"/>
                <a:ea typeface="ＭＳ Ｐゴシック" pitchFamily="34" charset="-128"/>
              </a:rPr>
              <a:t>Data drawn from </a:t>
            </a:r>
            <a:r>
              <a:rPr lang="en-GB" b="1" smtClean="0">
                <a:latin typeface="Arial" pitchFamily="34" charset="0"/>
                <a:ea typeface="ＭＳ Ｐゴシック" pitchFamily="34" charset="-128"/>
              </a:rPr>
              <a:t>Annual Abstract of Statistics - Quarter 3, 2011, </a:t>
            </a:r>
            <a:r>
              <a:rPr lang="en-GB" smtClean="0">
                <a:latin typeface="Arial" pitchFamily="34" charset="0"/>
                <a:ea typeface="ＭＳ Ｐゴシック" pitchFamily="34" charset="-128"/>
              </a:rPr>
              <a:t>Chapter 15 (Population)</a:t>
            </a:r>
            <a:br>
              <a:rPr lang="en-GB" smtClean="0">
                <a:latin typeface="Arial" pitchFamily="34" charset="0"/>
                <a:ea typeface="ＭＳ Ｐゴシック" pitchFamily="34" charset="-128"/>
              </a:rPr>
            </a:br>
            <a:r>
              <a:rPr lang="en-GB" smtClean="0">
                <a:latin typeface="Arial" pitchFamily="34" charset="0"/>
                <a:ea typeface="ＭＳ Ｐゴシック" pitchFamily="34" charset="-128"/>
              </a:rPr>
              <a:t>http://www.ons.gov.uk/ons/rel/ctu/annual-abstract-of-statistics/quarter-3-2011/art-quarter-3.html#tab-Chapter-15---Population</a:t>
            </a: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DFCE760-8855-40EB-837C-1B922FF15EA7}" type="slidenum">
              <a:rPr lang="en-GB" sz="1200" smtClean="0"/>
              <a:pPr/>
              <a:t>2</a:t>
            </a:fld>
            <a:endParaRPr lang="en-GB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60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0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681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9FA3A-C1B4-4703-B0DE-FD008DE43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84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681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C606C-95F2-4D89-82FA-A88BA8B5A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3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85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28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98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69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92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12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21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44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93E77-E9B5-4E75-ABE4-CD9BF8136630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45B29-2036-416A-ADC8-E28AB1AD4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40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2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Launch of Cambridge Economic History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86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b="1" smtClean="0"/>
              <a:t>Percentage of UK population aged 85+, </a:t>
            </a:r>
            <a:br>
              <a:rPr lang="en-GB" b="1" smtClean="0"/>
            </a:br>
            <a:r>
              <a:rPr lang="en-GB" b="1" smtClean="0"/>
              <a:t>1901-2011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611560" y="1628800"/>
          <a:ext cx="8280920" cy="4471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497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Inequality (90/10)</a:t>
            </a:r>
            <a:endParaRPr lang="en-US" smtClean="0"/>
          </a:p>
        </p:txBody>
      </p:sp>
      <p:graphicFrame>
        <p:nvGraphicFramePr>
          <p:cNvPr id="37891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77813" y="1793875"/>
          <a:ext cx="8394700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8394920" imgH="4444369" progId="Excel.Chart.8">
                  <p:embed/>
                </p:oleObj>
              </mc:Choice>
              <mc:Fallback>
                <p:oleObj r:id="rId3" imgW="8394920" imgH="4444369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1793875"/>
                        <a:ext cx="8394700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739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GB" sz="4000" b="1" kern="0" cap="all">
                <a:solidFill>
                  <a:srgbClr val="002D46"/>
                </a:solidFill>
                <a:latin typeface="+mj-lt"/>
                <a:ea typeface="+mj-ea"/>
                <a:cs typeface="+mj-cs"/>
              </a:rPr>
              <a:t>GDP 1948-2011</a:t>
            </a:r>
            <a:endParaRPr lang="en-GB" sz="4000" b="1" kern="0" cap="all" dirty="0">
              <a:solidFill>
                <a:srgbClr val="002D46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6083" name="Chart 5"/>
          <p:cNvGraphicFramePr>
            <a:graphicFrameLocks/>
          </p:cNvGraphicFramePr>
          <p:nvPr/>
        </p:nvGraphicFramePr>
        <p:xfrm>
          <a:off x="560388" y="1506538"/>
          <a:ext cx="7721600" cy="508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art" r:id="rId3" imgW="7724301" imgH="5084505" progId="Excel.Chart.8">
                  <p:embed/>
                </p:oleObj>
              </mc:Choice>
              <mc:Fallback>
                <p:oleObj name="Chart" r:id="rId3" imgW="7724301" imgH="508450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1506538"/>
                        <a:ext cx="7721600" cy="508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0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Changing</a:t>
            </a:r>
            <a:r>
              <a:rPr lang="en-GB" smtClean="0"/>
              <a:t> </a:t>
            </a:r>
            <a:r>
              <a:rPr lang="en-GB" sz="4000" smtClean="0"/>
              <a:t>spending patterns</a:t>
            </a:r>
            <a:endParaRPr lang="en-GB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5240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56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~1520232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~1520232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~1520232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~1520232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42</Words>
  <Application>Microsoft Office PowerPoint</Application>
  <PresentationFormat>On-screen Show (4:3)</PresentationFormat>
  <Paragraphs>8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Excel Chart</vt:lpstr>
      <vt:lpstr>Launch of Cambridge Economic History</vt:lpstr>
      <vt:lpstr>PowerPoint Presentation</vt:lpstr>
      <vt:lpstr>Inequality (90/10)</vt:lpstr>
      <vt:lpstr>PowerPoint Presentation</vt:lpstr>
      <vt:lpstr>Changing spending patterns</vt:lpstr>
    </vt:vector>
  </TitlesOfParts>
  <Company>Nuffield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of Cambridge Economic History</dc:title>
  <dc:creator>Andrew Dilnot</dc:creator>
  <cp:lastModifiedBy>Andrew Dilnot</cp:lastModifiedBy>
  <cp:revision>2</cp:revision>
  <cp:lastPrinted>2014-09-24T10:45:33Z</cp:lastPrinted>
  <dcterms:created xsi:type="dcterms:W3CDTF">2014-09-24T10:33:56Z</dcterms:created>
  <dcterms:modified xsi:type="dcterms:W3CDTF">2014-09-24T10:46:07Z</dcterms:modified>
</cp:coreProperties>
</file>