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9635-EFE3-472A-80BF-574A78381561}" type="datetimeFigureOut">
              <a:rPr lang="en-GB" smtClean="0"/>
              <a:t>26/05/2016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43C84-ADAF-4B2D-9CFE-45CF73A0B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5263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9635-EFE3-472A-80BF-574A78381561}" type="datetimeFigureOut">
              <a:rPr lang="en-GB" smtClean="0"/>
              <a:t>26/05/2016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43C84-ADAF-4B2D-9CFE-45CF73A0B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5882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9635-EFE3-472A-80BF-574A78381561}" type="datetimeFigureOut">
              <a:rPr lang="en-GB" smtClean="0"/>
              <a:t>26/05/2016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43C84-ADAF-4B2D-9CFE-45CF73A0B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84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9635-EFE3-472A-80BF-574A78381561}" type="datetimeFigureOut">
              <a:rPr lang="en-GB" smtClean="0"/>
              <a:t>26/05/2016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43C84-ADAF-4B2D-9CFE-45CF73A0B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6951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9635-EFE3-472A-80BF-574A78381561}" type="datetimeFigureOut">
              <a:rPr lang="en-GB" smtClean="0"/>
              <a:t>26/05/2016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43C84-ADAF-4B2D-9CFE-45CF73A0B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5738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9635-EFE3-472A-80BF-574A78381561}" type="datetimeFigureOut">
              <a:rPr lang="en-GB" smtClean="0"/>
              <a:t>26/05/2016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43C84-ADAF-4B2D-9CFE-45CF73A0B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2265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9635-EFE3-472A-80BF-574A78381561}" type="datetimeFigureOut">
              <a:rPr lang="en-GB" smtClean="0"/>
              <a:t>26/05/2016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43C84-ADAF-4B2D-9CFE-45CF73A0B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406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9635-EFE3-472A-80BF-574A78381561}" type="datetimeFigureOut">
              <a:rPr lang="en-GB" smtClean="0"/>
              <a:t>26/05/2016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43C84-ADAF-4B2D-9CFE-45CF73A0B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929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9635-EFE3-472A-80BF-574A78381561}" type="datetimeFigureOut">
              <a:rPr lang="en-GB" smtClean="0"/>
              <a:t>26/05/2016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43C84-ADAF-4B2D-9CFE-45CF73A0B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305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9635-EFE3-472A-80BF-574A78381561}" type="datetimeFigureOut">
              <a:rPr lang="en-GB" smtClean="0"/>
              <a:t>26/05/2016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43C84-ADAF-4B2D-9CFE-45CF73A0B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7863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19635-EFE3-472A-80BF-574A78381561}" type="datetimeFigureOut">
              <a:rPr lang="en-GB" smtClean="0"/>
              <a:t>26/05/2016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43C84-ADAF-4B2D-9CFE-45CF73A0B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7221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19635-EFE3-472A-80BF-574A78381561}" type="datetimeFigureOut">
              <a:rPr lang="en-GB" smtClean="0"/>
              <a:t>26/05/2016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43C84-ADAF-4B2D-9CFE-45CF73A0B4D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3517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 Great Fire of London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Dr Stephen Porter</a:t>
            </a:r>
          </a:p>
        </p:txBody>
      </p:sp>
    </p:spTree>
    <p:extLst>
      <p:ext uri="{BB962C8B-B14F-4D97-AF65-F5344CB8AC3E}">
        <p14:creationId xmlns:p14="http://schemas.microsoft.com/office/powerpoint/2010/main" val="4056821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8796207" cy="644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74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60648"/>
            <a:ext cx="8651590" cy="641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741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88640"/>
            <a:ext cx="8159726" cy="644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74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20688"/>
            <a:ext cx="8719333" cy="576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741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6632"/>
            <a:ext cx="4948014" cy="659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741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8748224" cy="6184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74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1" y="620688"/>
            <a:ext cx="8972900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74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88640"/>
            <a:ext cx="4769708" cy="644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741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1" y="165310"/>
            <a:ext cx="7776863" cy="6527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741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53" y="1340768"/>
            <a:ext cx="8896423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74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03" y="548680"/>
            <a:ext cx="8184196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9952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16632"/>
            <a:ext cx="4041621" cy="660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74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8688575" cy="401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741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8641751" cy="4083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741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2"/>
            <a:ext cx="8337469" cy="517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741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24744"/>
            <a:ext cx="840390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74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28" y="108204"/>
            <a:ext cx="8391144" cy="664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741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8" y="598932"/>
            <a:ext cx="8680704" cy="5660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74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88639"/>
            <a:ext cx="5328592" cy="650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74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49" y="1052735"/>
            <a:ext cx="8127799" cy="514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74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88640"/>
            <a:ext cx="5422356" cy="656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74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8</Words>
  <Application>Microsoft Office PowerPoint</Application>
  <PresentationFormat>On-screen Show (4:3)</PresentationFormat>
  <Paragraphs>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Arial</vt:lpstr>
      <vt:lpstr>Calibri</vt:lpstr>
      <vt:lpstr>Office Theme</vt:lpstr>
      <vt:lpstr>The Great Fire of London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Charterhouse’s History</dc:title>
  <dc:creator>Porter</dc:creator>
  <cp:lastModifiedBy>Stephen Porter</cp:lastModifiedBy>
  <cp:revision>11</cp:revision>
  <dcterms:created xsi:type="dcterms:W3CDTF">2014-10-16T15:39:54Z</dcterms:created>
  <dcterms:modified xsi:type="dcterms:W3CDTF">2016-05-26T08:08:14Z</dcterms:modified>
</cp:coreProperties>
</file>