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1" r:id="rId4"/>
    <p:sldId id="262" r:id="rId5"/>
    <p:sldId id="264" r:id="rId6"/>
    <p:sldId id="256" r:id="rId7"/>
    <p:sldId id="257" r:id="rId8"/>
    <p:sldId id="260" r:id="rId9"/>
    <p:sldId id="268" r:id="rId10"/>
    <p:sldId id="267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1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1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7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0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5613-722A-45BB-9D3F-7B63A9A62A49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4D31-9F07-4057-95BF-1A1E32F3DC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24075"/>
            <a:ext cx="4000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2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loom Family\Desktop\Clive\CABLE STREET POWERPOINT\scan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86"/>
            <a:ext cx="9144000" cy="64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Bloom Family\Desktop\Clive\CABLE STREET POWERPOINT\scan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65"/>
            <a:ext cx="9144000" cy="6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0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loom Family\Desktop\Clive\CABLE STREET POWERPOINT\2013-06 (Jun)\scan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 bwMode="auto">
          <a:xfrm>
            <a:off x="1691680" y="404664"/>
            <a:ext cx="5340743" cy="60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9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3924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9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WILLIAM JOYCE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1026" name="Picture 2" descr="C:\Users\Bloom Family\Desktop\Clive\CABLE STREET POWERPOINT\scan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3" y="1052736"/>
            <a:ext cx="43204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6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oom Family\Desktop\Clive\CABLE STREET POWERPOINT\scan0010.jp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6" y="0"/>
            <a:ext cx="5103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363441" cy="54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3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301208"/>
            <a:ext cx="5486400" cy="566738"/>
          </a:xfrm>
        </p:spPr>
        <p:txBody>
          <a:bodyPr/>
          <a:lstStyle/>
          <a:p>
            <a:r>
              <a:rPr lang="en-GB" dirty="0" smtClean="0"/>
              <a:t>CABLE STREET : OCTOBER 4</a:t>
            </a:r>
            <a:r>
              <a:rPr lang="en-GB" baseline="30000" dirty="0" smtClean="0"/>
              <a:t>TH </a:t>
            </a:r>
            <a:r>
              <a:rPr lang="en-GB" dirty="0" smtClean="0"/>
              <a:t>  1936 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-770" b="4034"/>
          <a:stretch/>
        </p:blipFill>
        <p:spPr>
          <a:xfrm>
            <a:off x="1979712" y="346684"/>
            <a:ext cx="4680520" cy="4954524"/>
          </a:xfrm>
        </p:spPr>
      </p:pic>
    </p:spTree>
    <p:extLst>
      <p:ext uri="{BB962C8B-B14F-4D97-AF65-F5344CB8AC3E}">
        <p14:creationId xmlns:p14="http://schemas.microsoft.com/office/powerpoint/2010/main" val="424912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5382542"/>
            <a:ext cx="5486400" cy="566738"/>
          </a:xfrm>
        </p:spPr>
        <p:txBody>
          <a:bodyPr/>
          <a:lstStyle/>
          <a:p>
            <a:pPr algn="ctr"/>
            <a:r>
              <a:rPr lang="en-GB" dirty="0" smtClean="0"/>
              <a:t>PHIL PIRATIN MP </a:t>
            </a:r>
            <a:endParaRPr lang="en-GB" dirty="0"/>
          </a:p>
        </p:txBody>
      </p:sp>
      <p:pic>
        <p:nvPicPr>
          <p:cNvPr id="9" name="Picture Placeholder 8" descr="http://cache2.asset-cache.net/gc/3289767-26th-july-1945-communist-mp-phil-piratin-is-gettyimages.jpg?v=1&amp;c=IWSAsset&amp;k=2&amp;d=eVZ2XtHUQPfcKQiDfiHD1lyNvYJnln5gavkJpV0bM0ECLHsRRWdZVGvZB7AR6SC8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 bwMode="auto">
          <a:xfrm>
            <a:off x="1475656" y="764704"/>
            <a:ext cx="6019056" cy="4690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01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oom Family\Desktop\Clive\CABLE STREET POWERPOINT\scan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1" y="0"/>
            <a:ext cx="8044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5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Bloom Family\Desktop\Clive\CABLE STREET POWERPOINT\scan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336"/>
            <a:ext cx="9144000" cy="58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9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WILLIAM JOYCE</vt:lpstr>
      <vt:lpstr>PowerPoint Presentation</vt:lpstr>
      <vt:lpstr>PowerPoint Presentation</vt:lpstr>
      <vt:lpstr>CABLE STREET : OCTOBER 4TH   1936 </vt:lpstr>
      <vt:lpstr>PHIL PIRATIN MP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STREET : OCTOBER 4TH </dc:title>
  <dc:creator>Bloom Family</dc:creator>
  <cp:lastModifiedBy>Bloom Family</cp:lastModifiedBy>
  <cp:revision>16</cp:revision>
  <dcterms:created xsi:type="dcterms:W3CDTF">2013-06-12T08:08:27Z</dcterms:created>
  <dcterms:modified xsi:type="dcterms:W3CDTF">2013-06-17T07:04:18Z</dcterms:modified>
</cp:coreProperties>
</file>