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743A-CC1A-49A4-80B7-9B49D0DB12C7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53E03-7138-4294-A0B8-6841157722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368DC-F011-4DFA-B540-132FD9B95269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41AB2-C52F-4EF3-88DB-046F970A4A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32CE-C889-4753-B171-FD409689554A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D851F-7BF6-4E2E-8C59-C429D02576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5B9B9-2C5A-4BD6-8D91-DA17804068DC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4445-8E9D-419A-8E85-C3B4BBD2D2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D7BA-E86B-4ECB-8526-77B30EAC22B9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3C669-C4D0-4722-B3C8-B709A3A67D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22539-0E78-46AB-8274-9CF4E3C60950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64881-9B73-44EC-ADF5-96A9D3ABE0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A66A4-ED10-4596-86E1-DCA108FFB663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631B-79EE-4C7D-81AD-CACF4E8FAF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7497B-9D02-4257-9DC0-308B8FBFA489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467FF-45A8-45F2-B546-BB631D1792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E6C8E-5889-41BE-B826-37AF5EEC8282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ACE68-23A1-4A89-A540-CBD1735CAE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98A6D-8E0A-4E67-8BB4-617C63281CC1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345CE-883C-46FF-8023-8F7B85C2C8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84B11-CD88-40FB-AF72-C86D12F9DC49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A7403-5D50-4C49-856F-FCBC42732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73199A-7A57-4FDE-95A5-E11DEF9B22FA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8C15D0-A8EF-4BA5-9CD4-D045C9C25E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>
                <a:latin typeface="Garamond" pitchFamily="18" charset="0"/>
              </a:rPr>
              <a:t>The General Election of 1979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3886200"/>
            <a:ext cx="7129463" cy="1752600"/>
          </a:xfrm>
        </p:spPr>
        <p:txBody>
          <a:bodyPr>
            <a:normAutofit/>
          </a:bodyPr>
          <a:lstStyle/>
          <a:p>
            <a:r>
              <a:rPr lang="en-GB" sz="3000" smtClean="0">
                <a:solidFill>
                  <a:schemeClr val="tx1"/>
                </a:solidFill>
                <a:latin typeface="Garamond" pitchFamily="18" charset="0"/>
              </a:rPr>
              <a:t>By</a:t>
            </a:r>
          </a:p>
          <a:p>
            <a:r>
              <a:rPr lang="en-GB" sz="3000" smtClean="0">
                <a:solidFill>
                  <a:schemeClr val="tx1"/>
                </a:solidFill>
                <a:latin typeface="Garamond" pitchFamily="18" charset="0"/>
              </a:rPr>
              <a:t>Professor Vernon Bogdanor</a:t>
            </a:r>
          </a:p>
          <a:p>
            <a:r>
              <a:rPr lang="en-GB" sz="2600" smtClean="0">
                <a:solidFill>
                  <a:schemeClr val="tx1"/>
                </a:solidFill>
                <a:latin typeface="Garamond" pitchFamily="18" charset="0"/>
              </a:rPr>
              <a:t>Visiting Gresham Professor of Political History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Garamond" pitchFamily="18" charset="0"/>
              </a:rPr>
              <a:t>The General Election of 1974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7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Party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% Votes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319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39.2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277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35.8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Liberals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13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18.3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SNP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11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2.9 (30%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of Scottish Vote</a:t>
                      </a:r>
                      <a:r>
                        <a:rPr lang="en-GB" dirty="0" smtClean="0">
                          <a:latin typeface="Garamond" panose="02020404030301010803" pitchFamily="18" charset="0"/>
                        </a:rPr>
                        <a:t>)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Plaid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GB" baseline="0" dirty="0" err="1" smtClean="0">
                          <a:latin typeface="Garamond" panose="02020404030301010803" pitchFamily="18" charset="0"/>
                        </a:rPr>
                        <a:t>Cymru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0.6 (10.8% Welsh Vote)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Garamond" panose="02020404030301010803" pitchFamily="18" charset="0"/>
                        </a:rPr>
                        <a:t>Northern</a:t>
                      </a:r>
                      <a:r>
                        <a:rPr lang="en-GB" baseline="0" dirty="0" smtClean="0">
                          <a:latin typeface="Garamond" panose="02020404030301010803" pitchFamily="18" charset="0"/>
                        </a:rPr>
                        <a:t> Irish Parties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12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aramond" panose="02020404030301010803" pitchFamily="18" charset="0"/>
                        </a:rPr>
                        <a:t>3.2</a:t>
                      </a:r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Garamond" panose="02020404030301010803" pitchFamily="18" charset="0"/>
                        </a:rPr>
                        <a:t>Total</a:t>
                      </a:r>
                      <a:endParaRPr lang="en-GB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Garamond" panose="02020404030301010803" pitchFamily="18" charset="0"/>
                        </a:rPr>
                        <a:t>635</a:t>
                      </a:r>
                      <a:endParaRPr lang="en-GB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Garamond" panose="02020404030301010803" pitchFamily="18" charset="0"/>
                        </a:rPr>
                        <a:t>100</a:t>
                      </a:r>
                      <a:endParaRPr lang="en-GB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76" name="TextBox 4"/>
          <p:cNvSpPr txBox="1">
            <a:spLocks noChangeArrowheads="1"/>
          </p:cNvSpPr>
          <p:nvPr/>
        </p:nvSpPr>
        <p:spPr bwMode="auto">
          <a:xfrm>
            <a:off x="6516688" y="4724400"/>
            <a:ext cx="161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Garamond" pitchFamily="18" charset="0"/>
              </a:rPr>
              <a:t>Turnout: 72.8%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latin typeface="Garamond" pitchFamily="18" charset="0"/>
              </a:rPr>
              <a:t>The General Election of 1979</a:t>
            </a:r>
          </a:p>
        </p:txBody>
      </p:sp>
      <p:graphicFrame>
        <p:nvGraphicFramePr>
          <p:cNvPr id="15406" name="Group 4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4327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Party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% Votes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Labour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Conservatives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43.9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Liberals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13.8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1.6 (17.3% of Scottish Vote)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Plaid Cymru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0.4 (8.1% of Welsh Vote)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Northern Ireland Parties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Others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635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5404" name="TextBox 5"/>
          <p:cNvSpPr txBox="1">
            <a:spLocks noChangeArrowheads="1"/>
          </p:cNvSpPr>
          <p:nvPr/>
        </p:nvSpPr>
        <p:spPr bwMode="auto">
          <a:xfrm>
            <a:off x="5368925" y="5013325"/>
            <a:ext cx="339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latin typeface="Garamond" pitchFamily="18" charset="0"/>
              </a:rPr>
              <a:t>Swing: 5.2% to the Conservatives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104</Words>
  <Application>Microsoft Office PowerPoint</Application>
  <PresentationFormat>On-screen Show (4:3)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Arial</vt:lpstr>
      <vt:lpstr>Garamond</vt:lpstr>
      <vt:lpstr>Office Theme</vt:lpstr>
      <vt:lpstr>The General Election of 1979</vt:lpstr>
      <vt:lpstr>The General Election of 1974</vt:lpstr>
      <vt:lpstr>The General Election of 1979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Election of 1979</dc:title>
  <dc:creator>Gresham College</dc:creator>
  <cp:lastModifiedBy>j.franklin</cp:lastModifiedBy>
  <cp:revision>4</cp:revision>
  <dcterms:created xsi:type="dcterms:W3CDTF">2015-03-10T13:12:33Z</dcterms:created>
  <dcterms:modified xsi:type="dcterms:W3CDTF">2015-03-11T15:53:13Z</dcterms:modified>
</cp:coreProperties>
</file>